
<file path=[Content_Types].xml><?xml version="1.0" encoding="utf-8"?>
<Types xmlns="http://schemas.openxmlformats.org/package/2006/content-types">
  <Default Extension="jpeg" ContentType="image/jpeg"/>
  <Default Extension="jpg" ContentType="image/jpeg"/>
  <Default Extension="jpg!d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6" r:id="rId5"/>
    <p:sldId id="260" r:id="rId6"/>
    <p:sldId id="271" r:id="rId7"/>
    <p:sldId id="267" r:id="rId8"/>
    <p:sldId id="268" r:id="rId9"/>
    <p:sldId id="269" r:id="rId10"/>
    <p:sldId id="270" r:id="rId11"/>
    <p:sldId id="265" r:id="rId12"/>
    <p:sldId id="263" r:id="rId13"/>
    <p:sldId id="264" r:id="rId14"/>
    <p:sldId id="262" r:id="rId15"/>
    <p:sldId id="26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2"/>
  </p:normalViewPr>
  <p:slideViewPr>
    <p:cSldViewPr snapToGrid="0" snapToObjects="1">
      <p:cViewPr varScale="1">
        <p:scale>
          <a:sx n="106" d="100"/>
          <a:sy n="1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AE52-4628-0A96-2727-24BF7657C5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0532A5-99E3-BC77-F7B4-42C67EA308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26D41-FFE3-17BC-6DC8-18C10EE22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B2ADF-40AC-C248-A4CF-A32B0D9BA419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933DE-B9AD-EF0A-C392-FE0872CF1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03CAB-7578-69DE-0FA6-5970B3BC3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F3992-377D-5240-B31A-9964A3C3E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394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D65CA-B8B7-D435-D8A6-0ADDCCDB3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E9349-7F92-20E7-E00A-DD0D41A7FE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D1043-483B-FC2B-D51C-47ECDA60E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B2ADF-40AC-C248-A4CF-A32B0D9BA419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CF72A-5782-82D1-C680-1229E1372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2FCE7-B07E-820E-32C7-8808341B8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F3992-377D-5240-B31A-9964A3C3E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513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3485A6-F997-05EF-70F3-A1A8B5F52B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365AF3-29D6-30B6-C443-2BD1CA23B3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CA2FA-8A50-A777-2470-A095358A5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B2ADF-40AC-C248-A4CF-A32B0D9BA419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A1F10-472D-E1F9-019F-D1E625DD7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8DFDA-CB26-5F6D-3B00-FD13DA899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F3992-377D-5240-B31A-9964A3C3E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86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08260-1D32-497E-5971-FC6BCEFF4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7D102-694A-1C86-41F6-C9187A006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466ED-38AE-5612-3A01-D05FC78FE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B2ADF-40AC-C248-A4CF-A32B0D9BA419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0035C9-AE4F-311C-002D-5AEE3D292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7C8C7-CC3E-9A8B-AE35-9A3BFECCD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F3992-377D-5240-B31A-9964A3C3E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250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4F89C-85D6-5669-3CFC-13FA6B0BB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39F66-A1D0-1478-F366-8E038A5F93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1B5EA-4E34-376C-B986-8075B1910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B2ADF-40AC-C248-A4CF-A32B0D9BA419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C4C7C-380B-8130-7D3C-EDEC90366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D894C-C870-1683-A9EC-247F1AB1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F3992-377D-5240-B31A-9964A3C3E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999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D722F-FDE0-368C-5584-32148972E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204DF-B4D8-4313-582B-89E9D41181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5982E2-4C45-3F41-7978-1392F3A4F7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CA1A4-BA9B-4405-56C6-F8E272650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B2ADF-40AC-C248-A4CF-A32B0D9BA419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3DA942-9D07-9B11-23C4-536FE2868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C087A4-FA65-BC5A-606B-31FBFE26A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F3992-377D-5240-B31A-9964A3C3E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81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C13D4-8351-EA7C-F4FE-BC03F9578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2667B-D44A-6D9B-9F48-1BE6556AC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91EB92-1F87-C1CD-E405-FCF9D7E8D9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5D9068-575D-8A5D-2685-715B906B63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6B0380-13E3-1AD1-F307-99DB1E9610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83490C-8B0F-EFEC-80F1-7F387ABA2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B2ADF-40AC-C248-A4CF-A32B0D9BA419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77E08D-CFBE-9B8D-C7AD-1F9CA9853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8B3907-D0E6-01E2-1E34-D879D7FD8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F3992-377D-5240-B31A-9964A3C3E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377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E4A55-5183-24E5-27F2-C3997D0DD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38B029-4B25-B35D-4DA4-132A4B36E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B2ADF-40AC-C248-A4CF-A32B0D9BA419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B3B27F-7482-A68C-67A8-58792B3C5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BD0EAE-3B9F-5EC5-15C5-EF6381CF1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F3992-377D-5240-B31A-9964A3C3E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91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1A7070-AFFE-D94D-5474-47F0F209F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B2ADF-40AC-C248-A4CF-A32B0D9BA419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B12A6D-4FCE-683C-5F4A-CD74CFF11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B593C-A535-AA44-9FF9-F1EEBCE4F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F3992-377D-5240-B31A-9964A3C3E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7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704D2-95FF-0819-05D5-AD85CC154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2EB9A-B617-6254-41FB-0148570C2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B7C99C-BF8F-5982-44B1-5C519956AE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1F0542-E721-8972-39D3-CE6CD5B62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B2ADF-40AC-C248-A4CF-A32B0D9BA419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A3A2A9-6B04-C126-114B-4D47EB585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4678C-A2E4-0BEC-0E5F-D5EECBBD4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F3992-377D-5240-B31A-9964A3C3E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603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F6E4E-51F5-D03B-2A3D-1BD3BF7AB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C1CA6D-A2C7-218A-57E4-3BEFC4ACDC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657AA7-8485-3D5A-3D74-2999F3E44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D6175A-20B2-683D-3281-99F4DA005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B2ADF-40AC-C248-A4CF-A32B0D9BA419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DFA940-9634-C472-2198-32BAE68FF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EBD170-E761-62EB-E4B0-14C23B92B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F3992-377D-5240-B31A-9964A3C3E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702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D5760D-B5D2-E600-6E11-59A630FB1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23822-ACC2-BE8D-6A2A-A0ED64414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E1E95-6B40-73A1-551A-1369208706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B2ADF-40AC-C248-A4CF-A32B0D9BA419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6991B-3132-9A21-BC4E-50E13D4612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326C6-21B6-C347-A4CD-58DF06ABD4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5F3992-377D-5240-B31A-9964A3C3E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919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man-user-profile-person-icon-42934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faq.org/posts/2017/05/5-app-analytics-tools-to-boost-up-your-app-business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pxhere.com/en/photo/16530" TargetMode="External"/><Relationship Id="rId3" Type="http://schemas.openxmlformats.org/officeDocument/2006/relationships/image" Target="../media/image3.jpg"/><Relationship Id="rId7" Type="http://schemas.openxmlformats.org/officeDocument/2006/relationships/image" Target="../media/image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xhere.com/en/photo/815849" TargetMode="External"/><Relationship Id="rId5" Type="http://schemas.openxmlformats.org/officeDocument/2006/relationships/image" Target="../media/image4.jpg!d"/><Relationship Id="rId4" Type="http://schemas.openxmlformats.org/officeDocument/2006/relationships/hyperlink" Target="https://www.goodfreephotos.com/public-domain-images/student-studying-at-oxford.jpg.php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pxhere.com/en/photo/16530" TargetMode="External"/><Relationship Id="rId3" Type="http://schemas.openxmlformats.org/officeDocument/2006/relationships/image" Target="../media/image3.jpg"/><Relationship Id="rId7" Type="http://schemas.openxmlformats.org/officeDocument/2006/relationships/image" Target="../media/image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xhere.com/en/photo/815849" TargetMode="External"/><Relationship Id="rId5" Type="http://schemas.openxmlformats.org/officeDocument/2006/relationships/image" Target="../media/image4.jpg!d"/><Relationship Id="rId4" Type="http://schemas.openxmlformats.org/officeDocument/2006/relationships/hyperlink" Target="https://www.goodfreephotos.com/public-domain-images/student-studying-at-oxford.jpg.php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pxhere.com/en/photo/16530" TargetMode="External"/><Relationship Id="rId3" Type="http://schemas.openxmlformats.org/officeDocument/2006/relationships/image" Target="../media/image3.jpg"/><Relationship Id="rId7" Type="http://schemas.openxmlformats.org/officeDocument/2006/relationships/image" Target="../media/image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xhere.com/en/photo/815849" TargetMode="External"/><Relationship Id="rId5" Type="http://schemas.openxmlformats.org/officeDocument/2006/relationships/image" Target="../media/image4.jpg!d"/><Relationship Id="rId4" Type="http://schemas.openxmlformats.org/officeDocument/2006/relationships/hyperlink" Target="https://www.goodfreephotos.com/public-domain-images/student-studying-at-oxford.jpg.php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pxhere.com/en/photo/16530" TargetMode="External"/><Relationship Id="rId3" Type="http://schemas.openxmlformats.org/officeDocument/2006/relationships/image" Target="../media/image3.jpg"/><Relationship Id="rId7" Type="http://schemas.openxmlformats.org/officeDocument/2006/relationships/image" Target="../media/image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xhere.com/en/photo/815849" TargetMode="External"/><Relationship Id="rId5" Type="http://schemas.openxmlformats.org/officeDocument/2006/relationships/image" Target="../media/image4.jpg!d"/><Relationship Id="rId4" Type="http://schemas.openxmlformats.org/officeDocument/2006/relationships/hyperlink" Target="https://www.goodfreephotos.com/public-domain-images/student-studying-at-oxford.jpg.ph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1CA19-3362-7E02-8803-1A8B8D8CA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11"/>
            <a:ext cx="10515600" cy="60205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8B8FC7-C530-F872-416D-7CE58E59E8A9}"/>
              </a:ext>
            </a:extLst>
          </p:cNvPr>
          <p:cNvSpPr/>
          <p:nvPr/>
        </p:nvSpPr>
        <p:spPr>
          <a:xfrm>
            <a:off x="1409701" y="463968"/>
            <a:ext cx="9372600" cy="5930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E21953-CBC8-268D-D24D-3A4BAF1B1BA4}"/>
              </a:ext>
            </a:extLst>
          </p:cNvPr>
          <p:cNvSpPr/>
          <p:nvPr/>
        </p:nvSpPr>
        <p:spPr>
          <a:xfrm>
            <a:off x="3850104" y="1533024"/>
            <a:ext cx="4030579" cy="47524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95D488-6B7C-1E32-2A93-634F4B41A0B4}"/>
              </a:ext>
            </a:extLst>
          </p:cNvPr>
          <p:cNvCxnSpPr/>
          <p:nvPr/>
        </p:nvCxnSpPr>
        <p:spPr>
          <a:xfrm>
            <a:off x="1409700" y="866273"/>
            <a:ext cx="9372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0E82EB-39AB-C8E6-4E13-CF6297AB0B63}"/>
              </a:ext>
            </a:extLst>
          </p:cNvPr>
          <p:cNvCxnSpPr/>
          <p:nvPr/>
        </p:nvCxnSpPr>
        <p:spPr>
          <a:xfrm>
            <a:off x="1409700" y="1311442"/>
            <a:ext cx="9372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25BA1C6-6D7B-17D6-2F8C-19CF1E4FF8A4}"/>
              </a:ext>
            </a:extLst>
          </p:cNvPr>
          <p:cNvCxnSpPr/>
          <p:nvPr/>
        </p:nvCxnSpPr>
        <p:spPr>
          <a:xfrm>
            <a:off x="2442411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6DD179B-E486-CEE6-F281-1AD1995E0A05}"/>
              </a:ext>
            </a:extLst>
          </p:cNvPr>
          <p:cNvCxnSpPr/>
          <p:nvPr/>
        </p:nvCxnSpPr>
        <p:spPr>
          <a:xfrm>
            <a:off x="4174958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20B43F2-8F49-B094-9BAC-8E77BDACBC3D}"/>
              </a:ext>
            </a:extLst>
          </p:cNvPr>
          <p:cNvCxnSpPr/>
          <p:nvPr/>
        </p:nvCxnSpPr>
        <p:spPr>
          <a:xfrm>
            <a:off x="5865394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D5D0228-DC46-8C07-24C3-9797E62A66B3}"/>
              </a:ext>
            </a:extLst>
          </p:cNvPr>
          <p:cNvCxnSpPr/>
          <p:nvPr/>
        </p:nvCxnSpPr>
        <p:spPr>
          <a:xfrm>
            <a:off x="9168063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B406AA-3AF8-4E0B-25FE-124E0E68D582}"/>
              </a:ext>
            </a:extLst>
          </p:cNvPr>
          <p:cNvSpPr txBox="1"/>
          <p:nvPr/>
        </p:nvSpPr>
        <p:spPr>
          <a:xfrm>
            <a:off x="4463716" y="463969"/>
            <a:ext cx="3056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MENT  </a:t>
            </a:r>
            <a:r>
              <a:rPr lang="en-US" sz="1400" dirty="0"/>
              <a:t>Guiding You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DB8EC8-8488-3250-5E84-8683B6ACDB50}"/>
              </a:ext>
            </a:extLst>
          </p:cNvPr>
          <p:cNvSpPr txBox="1"/>
          <p:nvPr/>
        </p:nvSpPr>
        <p:spPr>
          <a:xfrm>
            <a:off x="1515979" y="866273"/>
            <a:ext cx="842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45A247-D7A9-4DC1-AC4F-9A8EDE033078}"/>
              </a:ext>
            </a:extLst>
          </p:cNvPr>
          <p:cNvSpPr txBox="1"/>
          <p:nvPr/>
        </p:nvSpPr>
        <p:spPr>
          <a:xfrm>
            <a:off x="2671011" y="866273"/>
            <a:ext cx="1287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ABOUT US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C02055-446F-2E3C-43D8-556C37D27772}"/>
              </a:ext>
            </a:extLst>
          </p:cNvPr>
          <p:cNvSpPr txBox="1"/>
          <p:nvPr/>
        </p:nvSpPr>
        <p:spPr>
          <a:xfrm>
            <a:off x="4463716" y="866273"/>
            <a:ext cx="1191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D37C2B-03B6-81C3-3602-02D3943AA184}"/>
              </a:ext>
            </a:extLst>
          </p:cNvPr>
          <p:cNvSpPr txBox="1"/>
          <p:nvPr/>
        </p:nvSpPr>
        <p:spPr>
          <a:xfrm>
            <a:off x="9396663" y="866273"/>
            <a:ext cx="1179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 IN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710D8B-818E-4EE0-A80A-55C8807B4361}"/>
              </a:ext>
            </a:extLst>
          </p:cNvPr>
          <p:cNvSpPr txBox="1"/>
          <p:nvPr/>
        </p:nvSpPr>
        <p:spPr>
          <a:xfrm>
            <a:off x="4680284" y="1481013"/>
            <a:ext cx="2009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SIGN IN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BC263A0-B6D7-C88F-7F1A-573CC88E8FE1}"/>
              </a:ext>
            </a:extLst>
          </p:cNvPr>
          <p:cNvSpPr/>
          <p:nvPr/>
        </p:nvSpPr>
        <p:spPr>
          <a:xfrm>
            <a:off x="3946357" y="3498870"/>
            <a:ext cx="3838074" cy="4906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A07330A-28E1-7B4C-F71A-DEC53741D4ED}"/>
              </a:ext>
            </a:extLst>
          </p:cNvPr>
          <p:cNvSpPr/>
          <p:nvPr/>
        </p:nvSpPr>
        <p:spPr>
          <a:xfrm>
            <a:off x="3946357" y="2439859"/>
            <a:ext cx="3838074" cy="4906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2B2DFF9-A13A-4EF6-311D-046BF39B468A}"/>
              </a:ext>
            </a:extLst>
          </p:cNvPr>
          <p:cNvSpPr/>
          <p:nvPr/>
        </p:nvSpPr>
        <p:spPr>
          <a:xfrm>
            <a:off x="5654842" y="4159104"/>
            <a:ext cx="2015290" cy="4906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41DD7D1-4519-6385-B7D9-570A21B517EB}"/>
              </a:ext>
            </a:extLst>
          </p:cNvPr>
          <p:cNvCxnSpPr/>
          <p:nvPr/>
        </p:nvCxnSpPr>
        <p:spPr>
          <a:xfrm>
            <a:off x="4174958" y="5376987"/>
            <a:ext cx="16904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DCAB0C-0F5B-90E8-C831-80DF5EA0DDB6}"/>
              </a:ext>
            </a:extLst>
          </p:cNvPr>
          <p:cNvCxnSpPr>
            <a:cxnSpLocks/>
          </p:cNvCxnSpPr>
          <p:nvPr/>
        </p:nvCxnSpPr>
        <p:spPr>
          <a:xfrm>
            <a:off x="4174958" y="5979695"/>
            <a:ext cx="17084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0A08EE8-FAD4-C441-1085-8D3E437DA381}"/>
              </a:ext>
            </a:extLst>
          </p:cNvPr>
          <p:cNvSpPr txBox="1"/>
          <p:nvPr/>
        </p:nvSpPr>
        <p:spPr>
          <a:xfrm>
            <a:off x="4054642" y="2019915"/>
            <a:ext cx="1630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Username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632AC7-6197-4BC4-5DDB-447B29B6590D}"/>
              </a:ext>
            </a:extLst>
          </p:cNvPr>
          <p:cNvSpPr txBox="1"/>
          <p:nvPr/>
        </p:nvSpPr>
        <p:spPr>
          <a:xfrm>
            <a:off x="4054642" y="3070250"/>
            <a:ext cx="1191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Password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33A82C-C95E-DCEE-35B3-1134A141C0F9}"/>
              </a:ext>
            </a:extLst>
          </p:cNvPr>
          <p:cNvSpPr txBox="1"/>
          <p:nvPr/>
        </p:nvSpPr>
        <p:spPr>
          <a:xfrm>
            <a:off x="5883442" y="4211115"/>
            <a:ext cx="152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Submit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F61990-70E4-D5E2-C81D-FC02FF76D8B2}"/>
              </a:ext>
            </a:extLst>
          </p:cNvPr>
          <p:cNvSpPr txBox="1"/>
          <p:nvPr/>
        </p:nvSpPr>
        <p:spPr>
          <a:xfrm>
            <a:off x="4174958" y="4944979"/>
            <a:ext cx="1921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Forgot Password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F0A20C-4B7E-0A92-A0ED-BD6E94A7545D}"/>
              </a:ext>
            </a:extLst>
          </p:cNvPr>
          <p:cNvSpPr txBox="1"/>
          <p:nvPr/>
        </p:nvSpPr>
        <p:spPr>
          <a:xfrm>
            <a:off x="4174958" y="5546558"/>
            <a:ext cx="1708484" cy="369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Account</a:t>
            </a:r>
          </a:p>
        </p:txBody>
      </p:sp>
    </p:spTree>
    <p:extLst>
      <p:ext uri="{BB962C8B-B14F-4D97-AF65-F5344CB8AC3E}">
        <p14:creationId xmlns:p14="http://schemas.microsoft.com/office/powerpoint/2010/main" val="2674770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4E37222-187C-C546-C815-EEDA6B5B1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11"/>
            <a:ext cx="10515600" cy="60205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4EE5A2-37E6-1C7D-7C27-4577431AAE3E}"/>
              </a:ext>
            </a:extLst>
          </p:cNvPr>
          <p:cNvSpPr/>
          <p:nvPr/>
        </p:nvSpPr>
        <p:spPr>
          <a:xfrm>
            <a:off x="1409701" y="463968"/>
            <a:ext cx="9372600" cy="5930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970D7F-963E-247D-85E8-43DD58BAF5FF}"/>
              </a:ext>
            </a:extLst>
          </p:cNvPr>
          <p:cNvCxnSpPr/>
          <p:nvPr/>
        </p:nvCxnSpPr>
        <p:spPr>
          <a:xfrm>
            <a:off x="1409700" y="866273"/>
            <a:ext cx="9372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9E6DB0D-783D-2112-3F86-22655383D14F}"/>
              </a:ext>
            </a:extLst>
          </p:cNvPr>
          <p:cNvCxnSpPr/>
          <p:nvPr/>
        </p:nvCxnSpPr>
        <p:spPr>
          <a:xfrm>
            <a:off x="1409700" y="1311442"/>
            <a:ext cx="9372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11C8AF-D4DB-0C2E-EF3E-20A93251EF38}"/>
              </a:ext>
            </a:extLst>
          </p:cNvPr>
          <p:cNvCxnSpPr/>
          <p:nvPr/>
        </p:nvCxnSpPr>
        <p:spPr>
          <a:xfrm>
            <a:off x="2442411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ABB8F9-A4FD-7B05-1759-9AB8D8521260}"/>
              </a:ext>
            </a:extLst>
          </p:cNvPr>
          <p:cNvCxnSpPr/>
          <p:nvPr/>
        </p:nvCxnSpPr>
        <p:spPr>
          <a:xfrm>
            <a:off x="4174958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26B875-F432-F1B8-3DFA-0C447FE7B37F}"/>
              </a:ext>
            </a:extLst>
          </p:cNvPr>
          <p:cNvCxnSpPr/>
          <p:nvPr/>
        </p:nvCxnSpPr>
        <p:spPr>
          <a:xfrm>
            <a:off x="5865394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38F96B1-7EBA-1865-BFDE-031EA7EE916D}"/>
              </a:ext>
            </a:extLst>
          </p:cNvPr>
          <p:cNvCxnSpPr/>
          <p:nvPr/>
        </p:nvCxnSpPr>
        <p:spPr>
          <a:xfrm>
            <a:off x="9168063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C77305B-5AB7-87BE-6292-C9E1D43D6C63}"/>
              </a:ext>
            </a:extLst>
          </p:cNvPr>
          <p:cNvSpPr txBox="1"/>
          <p:nvPr/>
        </p:nvSpPr>
        <p:spPr>
          <a:xfrm>
            <a:off x="4463716" y="463969"/>
            <a:ext cx="3056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MENT  </a:t>
            </a:r>
            <a:r>
              <a:rPr lang="en-US" sz="1400" dirty="0"/>
              <a:t>Guiding You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36E914-FF1A-A92F-E274-EC319CF9B184}"/>
              </a:ext>
            </a:extLst>
          </p:cNvPr>
          <p:cNvSpPr txBox="1"/>
          <p:nvPr/>
        </p:nvSpPr>
        <p:spPr>
          <a:xfrm>
            <a:off x="1515979" y="866273"/>
            <a:ext cx="842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57D576-5162-8428-A8D2-F5F6439704F7}"/>
              </a:ext>
            </a:extLst>
          </p:cNvPr>
          <p:cNvSpPr txBox="1"/>
          <p:nvPr/>
        </p:nvSpPr>
        <p:spPr>
          <a:xfrm>
            <a:off x="2671011" y="866273"/>
            <a:ext cx="1287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ABOUT 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F3F111-FCF9-5083-8835-4499F2ECFF26}"/>
              </a:ext>
            </a:extLst>
          </p:cNvPr>
          <p:cNvSpPr txBox="1"/>
          <p:nvPr/>
        </p:nvSpPr>
        <p:spPr>
          <a:xfrm>
            <a:off x="4463716" y="866273"/>
            <a:ext cx="1191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32C756-7CD6-AF15-3995-1FB3728247C3}"/>
              </a:ext>
            </a:extLst>
          </p:cNvPr>
          <p:cNvSpPr txBox="1"/>
          <p:nvPr/>
        </p:nvSpPr>
        <p:spPr>
          <a:xfrm>
            <a:off x="4174958" y="1443789"/>
            <a:ext cx="280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      Mentors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7CBA8C-6282-7741-345A-104F722A5CFA}"/>
              </a:ext>
            </a:extLst>
          </p:cNvPr>
          <p:cNvSpPr txBox="1"/>
          <p:nvPr/>
        </p:nvSpPr>
        <p:spPr>
          <a:xfrm>
            <a:off x="3958389" y="1813121"/>
            <a:ext cx="1287379" cy="46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84DB32-EF58-427A-6839-75C1CBE01AD1}"/>
              </a:ext>
            </a:extLst>
          </p:cNvPr>
          <p:cNvSpPr/>
          <p:nvPr/>
        </p:nvSpPr>
        <p:spPr>
          <a:xfrm>
            <a:off x="6945234" y="1945467"/>
            <a:ext cx="1287380" cy="5003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430AFE-D849-3669-0ED2-3B6CD17DFB91}"/>
              </a:ext>
            </a:extLst>
          </p:cNvPr>
          <p:cNvSpPr/>
          <p:nvPr/>
        </p:nvSpPr>
        <p:spPr>
          <a:xfrm>
            <a:off x="3958388" y="1986104"/>
            <a:ext cx="1287380" cy="5003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699D79-E97E-2E68-F498-B812A925EDE8}"/>
              </a:ext>
            </a:extLst>
          </p:cNvPr>
          <p:cNvSpPr txBox="1"/>
          <p:nvPr/>
        </p:nvSpPr>
        <p:spPr>
          <a:xfrm>
            <a:off x="4174958" y="2025635"/>
            <a:ext cx="859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Sort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138DA3-BB5C-873C-B55F-EF882C8DA8E6}"/>
              </a:ext>
            </a:extLst>
          </p:cNvPr>
          <p:cNvSpPr txBox="1"/>
          <p:nvPr/>
        </p:nvSpPr>
        <p:spPr>
          <a:xfrm>
            <a:off x="7221961" y="2000382"/>
            <a:ext cx="1010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E1266F-B460-2CD7-85D8-1444F53DC1DD}"/>
              </a:ext>
            </a:extLst>
          </p:cNvPr>
          <p:cNvSpPr/>
          <p:nvPr/>
        </p:nvSpPr>
        <p:spPr>
          <a:xfrm>
            <a:off x="2496551" y="2928621"/>
            <a:ext cx="2953753" cy="11621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hd</a:t>
            </a:r>
            <a:r>
              <a:rPr lang="en-US" dirty="0">
                <a:solidFill>
                  <a:schemeClr val="tx1"/>
                </a:solidFill>
              </a:rPr>
              <a:t>mentor1</a:t>
            </a:r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A35A2BC-F976-F09C-3923-2ACA089F4F3D}"/>
              </a:ext>
            </a:extLst>
          </p:cNvPr>
          <p:cNvCxnSpPr/>
          <p:nvPr/>
        </p:nvCxnSpPr>
        <p:spPr>
          <a:xfrm>
            <a:off x="3314700" y="2928621"/>
            <a:ext cx="0" cy="1162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87ADF1D-2F39-72F4-F3C0-8FB0D57C6D16}"/>
              </a:ext>
            </a:extLst>
          </p:cNvPr>
          <p:cNvCxnSpPr/>
          <p:nvPr/>
        </p:nvCxnSpPr>
        <p:spPr>
          <a:xfrm>
            <a:off x="4602078" y="2928621"/>
            <a:ext cx="0" cy="1162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DB6B82D-9070-E186-1758-F8759E2618EF}"/>
              </a:ext>
            </a:extLst>
          </p:cNvPr>
          <p:cNvSpPr txBox="1"/>
          <p:nvPr/>
        </p:nvSpPr>
        <p:spPr>
          <a:xfrm>
            <a:off x="3429000" y="2928621"/>
            <a:ext cx="1173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</a:t>
            </a:r>
          </a:p>
          <a:p>
            <a:r>
              <a:rPr lang="en-US" dirty="0"/>
              <a:t>           ***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2298E3-377F-FA54-6523-5ED6CB3B38ED}"/>
              </a:ext>
            </a:extLst>
          </p:cNvPr>
          <p:cNvSpPr txBox="1"/>
          <p:nvPr/>
        </p:nvSpPr>
        <p:spPr>
          <a:xfrm>
            <a:off x="4776537" y="3297953"/>
            <a:ext cx="46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</a:t>
            </a:r>
          </a:p>
        </p:txBody>
      </p:sp>
      <p:pic>
        <p:nvPicPr>
          <p:cNvPr id="30" name="Picture 29" descr="Smiling young woman seated at table resting hands and chin on open hardbound book">
            <a:extLst>
              <a:ext uri="{FF2B5EF4-FFF2-40B4-BE49-F238E27FC236}">
                <a16:creationId xmlns:a16="http://schemas.microsoft.com/office/drawing/2014/main" id="{689F7687-FFBE-DCF2-6DAF-42A7B444B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551" y="2937071"/>
            <a:ext cx="990854" cy="1179710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6349013-80A1-27D2-33C6-A1006BD48EDC}"/>
              </a:ext>
            </a:extLst>
          </p:cNvPr>
          <p:cNvCxnSpPr/>
          <p:nvPr/>
        </p:nvCxnSpPr>
        <p:spPr>
          <a:xfrm>
            <a:off x="7519737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C87A0C4-A6BB-E8F6-F98F-396D31995944}"/>
              </a:ext>
            </a:extLst>
          </p:cNvPr>
          <p:cNvSpPr txBox="1"/>
          <p:nvPr/>
        </p:nvSpPr>
        <p:spPr>
          <a:xfrm>
            <a:off x="7712242" y="866273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Account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B956A7-470B-527F-4A90-25C846788E32}"/>
              </a:ext>
            </a:extLst>
          </p:cNvPr>
          <p:cNvSpPr txBox="1"/>
          <p:nvPr/>
        </p:nvSpPr>
        <p:spPr>
          <a:xfrm>
            <a:off x="9300411" y="866273"/>
            <a:ext cx="1287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Logout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327E3CB-62C4-C4CC-4D92-EE74747E1EDB}"/>
              </a:ext>
            </a:extLst>
          </p:cNvPr>
          <p:cNvSpPr/>
          <p:nvPr/>
        </p:nvSpPr>
        <p:spPr>
          <a:xfrm>
            <a:off x="6438024" y="2847943"/>
            <a:ext cx="2953753" cy="11621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tx1"/>
                </a:solidFill>
              </a:rPr>
              <a:t>mentor4</a:t>
            </a:r>
            <a:endParaRPr lang="en-US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0633A71-C082-467A-038E-E9398639E5BB}"/>
              </a:ext>
            </a:extLst>
          </p:cNvPr>
          <p:cNvCxnSpPr/>
          <p:nvPr/>
        </p:nvCxnSpPr>
        <p:spPr>
          <a:xfrm>
            <a:off x="7221961" y="2847943"/>
            <a:ext cx="0" cy="1162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BEAE186-373C-8265-1289-06D4151A5F84}"/>
              </a:ext>
            </a:extLst>
          </p:cNvPr>
          <p:cNvCxnSpPr/>
          <p:nvPr/>
        </p:nvCxnSpPr>
        <p:spPr>
          <a:xfrm>
            <a:off x="8553456" y="2847943"/>
            <a:ext cx="0" cy="1162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56888BF-E434-5DD2-AF6C-A7A0ACA1B396}"/>
              </a:ext>
            </a:extLst>
          </p:cNvPr>
          <p:cNvSpPr txBox="1"/>
          <p:nvPr/>
        </p:nvSpPr>
        <p:spPr>
          <a:xfrm>
            <a:off x="7588924" y="3166687"/>
            <a:ext cx="643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B39C11-DACF-0F10-6A2A-B290B29606E2}"/>
              </a:ext>
            </a:extLst>
          </p:cNvPr>
          <p:cNvSpPr txBox="1"/>
          <p:nvPr/>
        </p:nvSpPr>
        <p:spPr>
          <a:xfrm>
            <a:off x="8758989" y="3228417"/>
            <a:ext cx="324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</a:t>
            </a:r>
          </a:p>
        </p:txBody>
      </p:sp>
      <p:pic>
        <p:nvPicPr>
          <p:cNvPr id="54" name="Picture 53" descr="Icon&#10;&#10;Description automatically generated">
            <a:extLst>
              <a:ext uri="{FF2B5EF4-FFF2-40B4-BE49-F238E27FC236}">
                <a16:creationId xmlns:a16="http://schemas.microsoft.com/office/drawing/2014/main" id="{F07D96B4-A2CC-BF18-427C-2DA9F05C4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38023" y="2847942"/>
            <a:ext cx="945365" cy="113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29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00CCD20-006E-0CC3-73DC-897C3B4F7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11"/>
            <a:ext cx="10515600" cy="60205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871C68-0226-14FE-6371-6D6453E1878A}"/>
              </a:ext>
            </a:extLst>
          </p:cNvPr>
          <p:cNvSpPr/>
          <p:nvPr/>
        </p:nvSpPr>
        <p:spPr>
          <a:xfrm>
            <a:off x="1409701" y="463968"/>
            <a:ext cx="9372600" cy="5930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38A3E09-394C-B55D-549A-0367B87E4A66}"/>
              </a:ext>
            </a:extLst>
          </p:cNvPr>
          <p:cNvCxnSpPr/>
          <p:nvPr/>
        </p:nvCxnSpPr>
        <p:spPr>
          <a:xfrm>
            <a:off x="1409700" y="866273"/>
            <a:ext cx="9372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A495781-A354-6E59-2F79-5F53B6720941}"/>
              </a:ext>
            </a:extLst>
          </p:cNvPr>
          <p:cNvCxnSpPr/>
          <p:nvPr/>
        </p:nvCxnSpPr>
        <p:spPr>
          <a:xfrm>
            <a:off x="1409700" y="1311442"/>
            <a:ext cx="9372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08D820-30F6-EDE4-7D55-1C5BE33D75C8}"/>
              </a:ext>
            </a:extLst>
          </p:cNvPr>
          <p:cNvCxnSpPr/>
          <p:nvPr/>
        </p:nvCxnSpPr>
        <p:spPr>
          <a:xfrm>
            <a:off x="2442411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C0039A-1B48-DDA6-627F-ECF2C99BEDDD}"/>
              </a:ext>
            </a:extLst>
          </p:cNvPr>
          <p:cNvCxnSpPr/>
          <p:nvPr/>
        </p:nvCxnSpPr>
        <p:spPr>
          <a:xfrm>
            <a:off x="4174958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1A20A3-AA98-1FF7-F7B8-2AE9494A13EE}"/>
              </a:ext>
            </a:extLst>
          </p:cNvPr>
          <p:cNvCxnSpPr/>
          <p:nvPr/>
        </p:nvCxnSpPr>
        <p:spPr>
          <a:xfrm>
            <a:off x="5865394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330C794-0F5C-DD10-B969-6BA407A79F7F}"/>
              </a:ext>
            </a:extLst>
          </p:cNvPr>
          <p:cNvCxnSpPr/>
          <p:nvPr/>
        </p:nvCxnSpPr>
        <p:spPr>
          <a:xfrm>
            <a:off x="9168063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AF595A2-6F56-9733-5006-EFB8B63071DB}"/>
              </a:ext>
            </a:extLst>
          </p:cNvPr>
          <p:cNvSpPr txBox="1"/>
          <p:nvPr/>
        </p:nvSpPr>
        <p:spPr>
          <a:xfrm>
            <a:off x="4463716" y="463969"/>
            <a:ext cx="3056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MENT  </a:t>
            </a:r>
            <a:r>
              <a:rPr lang="en-US" sz="1400" dirty="0"/>
              <a:t>Guiding You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BB82BA-9637-BA4C-70D4-66F12C56CCEA}"/>
              </a:ext>
            </a:extLst>
          </p:cNvPr>
          <p:cNvSpPr txBox="1"/>
          <p:nvPr/>
        </p:nvSpPr>
        <p:spPr>
          <a:xfrm>
            <a:off x="1515979" y="866273"/>
            <a:ext cx="842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74FE99-6042-2613-F365-D800AAE5E0B4}"/>
              </a:ext>
            </a:extLst>
          </p:cNvPr>
          <p:cNvSpPr txBox="1"/>
          <p:nvPr/>
        </p:nvSpPr>
        <p:spPr>
          <a:xfrm>
            <a:off x="2671011" y="866273"/>
            <a:ext cx="1287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ABOUT 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BC023B-659C-288D-43F9-69E170CBAA28}"/>
              </a:ext>
            </a:extLst>
          </p:cNvPr>
          <p:cNvSpPr txBox="1"/>
          <p:nvPr/>
        </p:nvSpPr>
        <p:spPr>
          <a:xfrm>
            <a:off x="4463716" y="866273"/>
            <a:ext cx="1191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5F4E23-5CF2-04D5-E4D0-BCB7C1A00BF7}"/>
              </a:ext>
            </a:extLst>
          </p:cNvPr>
          <p:cNvSpPr txBox="1"/>
          <p:nvPr/>
        </p:nvSpPr>
        <p:spPr>
          <a:xfrm>
            <a:off x="9396663" y="866273"/>
            <a:ext cx="1179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Out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F01869D-8065-8E77-3081-FF58A09E1175}"/>
              </a:ext>
            </a:extLst>
          </p:cNvPr>
          <p:cNvCxnSpPr/>
          <p:nvPr/>
        </p:nvCxnSpPr>
        <p:spPr>
          <a:xfrm>
            <a:off x="7519737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E1F535B-7F01-5A4C-6A42-73E87439414B}"/>
              </a:ext>
            </a:extLst>
          </p:cNvPr>
          <p:cNvSpPr txBox="1"/>
          <p:nvPr/>
        </p:nvSpPr>
        <p:spPr>
          <a:xfrm>
            <a:off x="7647072" y="904191"/>
            <a:ext cx="1359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Account</a:t>
            </a:r>
          </a:p>
        </p:txBody>
      </p:sp>
      <p:pic>
        <p:nvPicPr>
          <p:cNvPr id="19" name="Picture 18" descr="Smiling young woman seated at table resting hands and chin on open hardbound book">
            <a:extLst>
              <a:ext uri="{FF2B5EF4-FFF2-40B4-BE49-F238E27FC236}">
                <a16:creationId xmlns:a16="http://schemas.microsoft.com/office/drawing/2014/main" id="{60A072E2-AF07-13F5-B711-5EAEE5044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189" y="1589627"/>
            <a:ext cx="990854" cy="117971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81C22F1-9C3A-1F61-2EC7-BD30EA7F5E75}"/>
              </a:ext>
            </a:extLst>
          </p:cNvPr>
          <p:cNvSpPr txBox="1"/>
          <p:nvPr/>
        </p:nvSpPr>
        <p:spPr>
          <a:xfrm>
            <a:off x="4367463" y="1589627"/>
            <a:ext cx="4535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Mentor 1                             ***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1278AC-107E-DAED-59E6-181DCBE2FE09}"/>
              </a:ext>
            </a:extLst>
          </p:cNvPr>
          <p:cNvSpPr/>
          <p:nvPr/>
        </p:nvSpPr>
        <p:spPr>
          <a:xfrm>
            <a:off x="3729788" y="4648852"/>
            <a:ext cx="4908885" cy="7051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D8EF5E-5B04-6FC4-0A1E-481F12A56D9C}"/>
              </a:ext>
            </a:extLst>
          </p:cNvPr>
          <p:cNvSpPr txBox="1"/>
          <p:nvPr/>
        </p:nvSpPr>
        <p:spPr>
          <a:xfrm>
            <a:off x="3958389" y="4740442"/>
            <a:ext cx="4307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 VIEW AVAILABLITY</a:t>
            </a:r>
          </a:p>
        </p:txBody>
      </p:sp>
    </p:spTree>
    <p:extLst>
      <p:ext uri="{BB962C8B-B14F-4D97-AF65-F5344CB8AC3E}">
        <p14:creationId xmlns:p14="http://schemas.microsoft.com/office/powerpoint/2010/main" val="3452912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DBA6BBA-5995-1C49-AE33-7BA6EAA97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11"/>
            <a:ext cx="10515600" cy="60205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3E8CDB-7E97-BF2D-73BC-52DCC6E82EF9}"/>
              </a:ext>
            </a:extLst>
          </p:cNvPr>
          <p:cNvSpPr/>
          <p:nvPr/>
        </p:nvSpPr>
        <p:spPr>
          <a:xfrm>
            <a:off x="1409701" y="463968"/>
            <a:ext cx="9372600" cy="5930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F026E3F-927A-C80D-A0BE-857DC1A3A22C}"/>
              </a:ext>
            </a:extLst>
          </p:cNvPr>
          <p:cNvCxnSpPr/>
          <p:nvPr/>
        </p:nvCxnSpPr>
        <p:spPr>
          <a:xfrm>
            <a:off x="1409700" y="866273"/>
            <a:ext cx="9372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75DF27-5656-3A05-CF4A-B536DAAF0B1C}"/>
              </a:ext>
            </a:extLst>
          </p:cNvPr>
          <p:cNvCxnSpPr/>
          <p:nvPr/>
        </p:nvCxnSpPr>
        <p:spPr>
          <a:xfrm>
            <a:off x="1409700" y="1311442"/>
            <a:ext cx="9372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879EE66-F375-E8AB-996C-0461976D9A0B}"/>
              </a:ext>
            </a:extLst>
          </p:cNvPr>
          <p:cNvCxnSpPr/>
          <p:nvPr/>
        </p:nvCxnSpPr>
        <p:spPr>
          <a:xfrm>
            <a:off x="2442411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E5C84E-29B7-05F4-FFDE-6040A876E77E}"/>
              </a:ext>
            </a:extLst>
          </p:cNvPr>
          <p:cNvCxnSpPr/>
          <p:nvPr/>
        </p:nvCxnSpPr>
        <p:spPr>
          <a:xfrm>
            <a:off x="4174958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A228E68-07E4-2283-B225-98111F7D09CD}"/>
              </a:ext>
            </a:extLst>
          </p:cNvPr>
          <p:cNvCxnSpPr/>
          <p:nvPr/>
        </p:nvCxnSpPr>
        <p:spPr>
          <a:xfrm>
            <a:off x="5865394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7149AA-1E35-97E2-5720-7A73A4AD0169}"/>
              </a:ext>
            </a:extLst>
          </p:cNvPr>
          <p:cNvCxnSpPr/>
          <p:nvPr/>
        </p:nvCxnSpPr>
        <p:spPr>
          <a:xfrm>
            <a:off x="9168063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B8007BD-2162-9A2F-950B-3A4B7CC8EF92}"/>
              </a:ext>
            </a:extLst>
          </p:cNvPr>
          <p:cNvSpPr txBox="1"/>
          <p:nvPr/>
        </p:nvSpPr>
        <p:spPr>
          <a:xfrm>
            <a:off x="4463716" y="463969"/>
            <a:ext cx="3056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MENT  </a:t>
            </a:r>
            <a:r>
              <a:rPr lang="en-US" sz="1400" dirty="0"/>
              <a:t>Guiding You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6B87F2-8C60-72CA-5412-36F6232F7864}"/>
              </a:ext>
            </a:extLst>
          </p:cNvPr>
          <p:cNvSpPr txBox="1"/>
          <p:nvPr/>
        </p:nvSpPr>
        <p:spPr>
          <a:xfrm>
            <a:off x="1515979" y="866273"/>
            <a:ext cx="842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81525A-19B9-D1E8-F232-2E8C3B417BE9}"/>
              </a:ext>
            </a:extLst>
          </p:cNvPr>
          <p:cNvSpPr txBox="1"/>
          <p:nvPr/>
        </p:nvSpPr>
        <p:spPr>
          <a:xfrm>
            <a:off x="2671011" y="866273"/>
            <a:ext cx="1287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ABOUT 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FA5A35-FA20-AF23-1FDA-3998D20A2080}"/>
              </a:ext>
            </a:extLst>
          </p:cNvPr>
          <p:cNvSpPr txBox="1"/>
          <p:nvPr/>
        </p:nvSpPr>
        <p:spPr>
          <a:xfrm>
            <a:off x="4463716" y="866273"/>
            <a:ext cx="1191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21A05F-BFCE-5C0C-F2B9-530F4850C354}"/>
              </a:ext>
            </a:extLst>
          </p:cNvPr>
          <p:cNvSpPr txBox="1"/>
          <p:nvPr/>
        </p:nvSpPr>
        <p:spPr>
          <a:xfrm>
            <a:off x="9396663" y="866273"/>
            <a:ext cx="1179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Out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92FFF-A6C0-8F3C-0958-BC7CC46ADABD}"/>
              </a:ext>
            </a:extLst>
          </p:cNvPr>
          <p:cNvCxnSpPr/>
          <p:nvPr/>
        </p:nvCxnSpPr>
        <p:spPr>
          <a:xfrm>
            <a:off x="7519737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92EC4E4-A169-A13C-1A92-20594181CCF0}"/>
              </a:ext>
            </a:extLst>
          </p:cNvPr>
          <p:cNvSpPr txBox="1"/>
          <p:nvPr/>
        </p:nvSpPr>
        <p:spPr>
          <a:xfrm>
            <a:off x="7647072" y="904191"/>
            <a:ext cx="1359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Account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A059D-A49A-FFF0-D2C1-E54F8E6E1AF3}"/>
              </a:ext>
            </a:extLst>
          </p:cNvPr>
          <p:cNvSpPr txBox="1"/>
          <p:nvPr/>
        </p:nvSpPr>
        <p:spPr>
          <a:xfrm>
            <a:off x="2983832" y="1443789"/>
            <a:ext cx="536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    	Mentor1’s availability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7DA53A-0B17-38CE-1DB4-C9DC50F7E228}"/>
              </a:ext>
            </a:extLst>
          </p:cNvPr>
          <p:cNvSpPr txBox="1"/>
          <p:nvPr/>
        </p:nvSpPr>
        <p:spPr>
          <a:xfrm>
            <a:off x="2069431" y="1813121"/>
            <a:ext cx="8594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SUN	    MON	         TUE 	            WED	  THU	    FRI	       SAT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DA5229-C76B-7F28-8BD7-B336B87C105A}"/>
              </a:ext>
            </a:extLst>
          </p:cNvPr>
          <p:cNvSpPr txBox="1"/>
          <p:nvPr/>
        </p:nvSpPr>
        <p:spPr>
          <a:xfrm>
            <a:off x="1616242" y="2182453"/>
            <a:ext cx="10547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8:00</a:t>
            </a:r>
          </a:p>
          <a:p>
            <a:r>
              <a:rPr lang="en-US" dirty="0"/>
              <a:t>9:00</a:t>
            </a:r>
          </a:p>
          <a:p>
            <a:r>
              <a:rPr lang="en-US" dirty="0"/>
              <a:t>10:00</a:t>
            </a:r>
          </a:p>
          <a:p>
            <a:r>
              <a:rPr lang="en-US" dirty="0"/>
              <a:t>11:00</a:t>
            </a:r>
          </a:p>
          <a:p>
            <a:r>
              <a:rPr lang="en-US" dirty="0"/>
              <a:t>12:00</a:t>
            </a:r>
          </a:p>
          <a:p>
            <a:r>
              <a:rPr lang="en-US" dirty="0"/>
              <a:t>13:00</a:t>
            </a:r>
          </a:p>
          <a:p>
            <a:r>
              <a:rPr lang="en-US" dirty="0"/>
              <a:t>14:00</a:t>
            </a:r>
          </a:p>
          <a:p>
            <a:r>
              <a:rPr lang="en-US" dirty="0"/>
              <a:t>15:00</a:t>
            </a:r>
          </a:p>
          <a:p>
            <a:r>
              <a:rPr lang="en-US" dirty="0"/>
              <a:t>16:00</a:t>
            </a:r>
          </a:p>
          <a:p>
            <a:r>
              <a:rPr lang="en-US" dirty="0"/>
              <a:t>17:00</a:t>
            </a:r>
          </a:p>
          <a:p>
            <a:r>
              <a:rPr lang="en-US" dirty="0"/>
              <a:t>18:00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0A4585-22DC-DBA2-0F09-31DFB07CA00D}"/>
              </a:ext>
            </a:extLst>
          </p:cNvPr>
          <p:cNvSpPr txBox="1"/>
          <p:nvPr/>
        </p:nvSpPr>
        <p:spPr>
          <a:xfrm>
            <a:off x="2671011" y="3625710"/>
            <a:ext cx="1046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Available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74FEF8-559A-25D2-8EC6-F20125A8155E}"/>
              </a:ext>
            </a:extLst>
          </p:cNvPr>
          <p:cNvSpPr txBox="1"/>
          <p:nvPr/>
        </p:nvSpPr>
        <p:spPr>
          <a:xfrm>
            <a:off x="6407819" y="2797355"/>
            <a:ext cx="1054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Available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FF78F2-56BC-685D-2C1F-E693064FB8B0}"/>
              </a:ext>
            </a:extLst>
          </p:cNvPr>
          <p:cNvSpPr txBox="1"/>
          <p:nvPr/>
        </p:nvSpPr>
        <p:spPr>
          <a:xfrm>
            <a:off x="9520989" y="4993105"/>
            <a:ext cx="1054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Available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B1C7CF-9DDC-97B6-1151-47CC98901B4D}"/>
              </a:ext>
            </a:extLst>
          </p:cNvPr>
          <p:cNvSpPr txBox="1"/>
          <p:nvPr/>
        </p:nvSpPr>
        <p:spPr>
          <a:xfrm>
            <a:off x="4078705" y="5229441"/>
            <a:ext cx="1167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Available</a:t>
            </a:r>
          </a:p>
        </p:txBody>
      </p:sp>
    </p:spTree>
    <p:extLst>
      <p:ext uri="{BB962C8B-B14F-4D97-AF65-F5344CB8AC3E}">
        <p14:creationId xmlns:p14="http://schemas.microsoft.com/office/powerpoint/2010/main" val="3566154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95D487F-757C-5AFB-9418-C4C91B04E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11"/>
            <a:ext cx="10515600" cy="60205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30337C-1FE3-DC0C-2415-D75C4B85F2FC}"/>
              </a:ext>
            </a:extLst>
          </p:cNvPr>
          <p:cNvSpPr/>
          <p:nvPr/>
        </p:nvSpPr>
        <p:spPr>
          <a:xfrm>
            <a:off x="1409701" y="463968"/>
            <a:ext cx="9372600" cy="5930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2B6B1A-4F33-9DA8-3A52-4507354D9226}"/>
              </a:ext>
            </a:extLst>
          </p:cNvPr>
          <p:cNvCxnSpPr/>
          <p:nvPr/>
        </p:nvCxnSpPr>
        <p:spPr>
          <a:xfrm>
            <a:off x="1409700" y="866273"/>
            <a:ext cx="9372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A77AB1D-384A-020E-1CAA-9763B6D5DED7}"/>
              </a:ext>
            </a:extLst>
          </p:cNvPr>
          <p:cNvCxnSpPr/>
          <p:nvPr/>
        </p:nvCxnSpPr>
        <p:spPr>
          <a:xfrm>
            <a:off x="1409700" y="1311442"/>
            <a:ext cx="9372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08E91F9-1D15-7850-1F06-602796241488}"/>
              </a:ext>
            </a:extLst>
          </p:cNvPr>
          <p:cNvCxnSpPr/>
          <p:nvPr/>
        </p:nvCxnSpPr>
        <p:spPr>
          <a:xfrm>
            <a:off x="2442411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1B0A65-0B46-7DDF-A53F-7E71DA577264}"/>
              </a:ext>
            </a:extLst>
          </p:cNvPr>
          <p:cNvCxnSpPr/>
          <p:nvPr/>
        </p:nvCxnSpPr>
        <p:spPr>
          <a:xfrm>
            <a:off x="4174958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4B3194-AE72-2E96-0A7B-BCE125B93228}"/>
              </a:ext>
            </a:extLst>
          </p:cNvPr>
          <p:cNvCxnSpPr/>
          <p:nvPr/>
        </p:nvCxnSpPr>
        <p:spPr>
          <a:xfrm>
            <a:off x="5865394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0B2C741-330E-D58D-FADF-0BFD605D27CB}"/>
              </a:ext>
            </a:extLst>
          </p:cNvPr>
          <p:cNvCxnSpPr/>
          <p:nvPr/>
        </p:nvCxnSpPr>
        <p:spPr>
          <a:xfrm>
            <a:off x="9168063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AB7E606-866E-8F24-23B9-810F73147E28}"/>
              </a:ext>
            </a:extLst>
          </p:cNvPr>
          <p:cNvSpPr txBox="1"/>
          <p:nvPr/>
        </p:nvSpPr>
        <p:spPr>
          <a:xfrm>
            <a:off x="4463716" y="463969"/>
            <a:ext cx="3056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MENT  </a:t>
            </a:r>
            <a:r>
              <a:rPr lang="en-US" sz="1400" dirty="0"/>
              <a:t>Guiding You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387694-CF24-B4E7-F546-737D50929475}"/>
              </a:ext>
            </a:extLst>
          </p:cNvPr>
          <p:cNvSpPr txBox="1"/>
          <p:nvPr/>
        </p:nvSpPr>
        <p:spPr>
          <a:xfrm>
            <a:off x="1515979" y="866273"/>
            <a:ext cx="842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4AD525-65D5-6284-7D1C-413A25D7D6CE}"/>
              </a:ext>
            </a:extLst>
          </p:cNvPr>
          <p:cNvSpPr txBox="1"/>
          <p:nvPr/>
        </p:nvSpPr>
        <p:spPr>
          <a:xfrm>
            <a:off x="2671011" y="866273"/>
            <a:ext cx="1287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ABOUT 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4224D7-1431-7FA7-34C6-91737379AC5D}"/>
              </a:ext>
            </a:extLst>
          </p:cNvPr>
          <p:cNvSpPr txBox="1"/>
          <p:nvPr/>
        </p:nvSpPr>
        <p:spPr>
          <a:xfrm>
            <a:off x="4463716" y="866273"/>
            <a:ext cx="1191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6F5772-2194-25E5-3B28-015BBB052851}"/>
              </a:ext>
            </a:extLst>
          </p:cNvPr>
          <p:cNvSpPr txBox="1"/>
          <p:nvPr/>
        </p:nvSpPr>
        <p:spPr>
          <a:xfrm>
            <a:off x="9396663" y="866273"/>
            <a:ext cx="1179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Out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2A291C-26CA-F7C7-0B8C-C66DBC2D1859}"/>
              </a:ext>
            </a:extLst>
          </p:cNvPr>
          <p:cNvCxnSpPr/>
          <p:nvPr/>
        </p:nvCxnSpPr>
        <p:spPr>
          <a:xfrm>
            <a:off x="7519737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F5558FE-2297-C1A5-9F9D-52057C2FB235}"/>
              </a:ext>
            </a:extLst>
          </p:cNvPr>
          <p:cNvSpPr txBox="1"/>
          <p:nvPr/>
        </p:nvSpPr>
        <p:spPr>
          <a:xfrm>
            <a:off x="7647072" y="904191"/>
            <a:ext cx="1359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Account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67DD7B-EEB3-A25F-AD72-CB3F86AE1CE4}"/>
              </a:ext>
            </a:extLst>
          </p:cNvPr>
          <p:cNvSpPr txBox="1"/>
          <p:nvPr/>
        </p:nvSpPr>
        <p:spPr>
          <a:xfrm>
            <a:off x="2983832" y="1443789"/>
            <a:ext cx="536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    	Mentor1’s availability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5C7111-836C-D10A-C77F-E7CB82E2A0F5}"/>
              </a:ext>
            </a:extLst>
          </p:cNvPr>
          <p:cNvSpPr txBox="1"/>
          <p:nvPr/>
        </p:nvSpPr>
        <p:spPr>
          <a:xfrm>
            <a:off x="2069431" y="1813121"/>
            <a:ext cx="8594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SUN	    MON	         TUE 	            WED	  THU	    FRI	       SAT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B02FA1-E84F-8753-E869-84B2290BBE4B}"/>
              </a:ext>
            </a:extLst>
          </p:cNvPr>
          <p:cNvSpPr txBox="1"/>
          <p:nvPr/>
        </p:nvSpPr>
        <p:spPr>
          <a:xfrm>
            <a:off x="1616242" y="2182453"/>
            <a:ext cx="10547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8:00</a:t>
            </a:r>
          </a:p>
          <a:p>
            <a:r>
              <a:rPr lang="en-US" dirty="0"/>
              <a:t>9:00</a:t>
            </a:r>
          </a:p>
          <a:p>
            <a:r>
              <a:rPr lang="en-US" dirty="0"/>
              <a:t>10:00</a:t>
            </a:r>
          </a:p>
          <a:p>
            <a:r>
              <a:rPr lang="en-US" dirty="0"/>
              <a:t>11:00</a:t>
            </a:r>
          </a:p>
          <a:p>
            <a:r>
              <a:rPr lang="en-US" dirty="0"/>
              <a:t>12:00</a:t>
            </a:r>
          </a:p>
          <a:p>
            <a:r>
              <a:rPr lang="en-US" dirty="0"/>
              <a:t>13:00</a:t>
            </a:r>
          </a:p>
          <a:p>
            <a:r>
              <a:rPr lang="en-US" dirty="0"/>
              <a:t>14:00</a:t>
            </a:r>
          </a:p>
          <a:p>
            <a:r>
              <a:rPr lang="en-US" dirty="0"/>
              <a:t>15:00</a:t>
            </a:r>
          </a:p>
          <a:p>
            <a:r>
              <a:rPr lang="en-US" dirty="0"/>
              <a:t>16:00</a:t>
            </a:r>
          </a:p>
          <a:p>
            <a:r>
              <a:rPr lang="en-US" dirty="0"/>
              <a:t>17:00</a:t>
            </a:r>
          </a:p>
          <a:p>
            <a:r>
              <a:rPr lang="en-US" dirty="0"/>
              <a:t>18:00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0F81B8-53F4-91E4-1B60-0178A90A572F}"/>
              </a:ext>
            </a:extLst>
          </p:cNvPr>
          <p:cNvSpPr txBox="1"/>
          <p:nvPr/>
        </p:nvSpPr>
        <p:spPr>
          <a:xfrm>
            <a:off x="2671011" y="3625710"/>
            <a:ext cx="1046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Available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8C0BDD-CF4D-574D-5472-E2CAC00D1FD1}"/>
              </a:ext>
            </a:extLst>
          </p:cNvPr>
          <p:cNvSpPr txBox="1"/>
          <p:nvPr/>
        </p:nvSpPr>
        <p:spPr>
          <a:xfrm>
            <a:off x="6407819" y="2797355"/>
            <a:ext cx="1054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Available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56F2A2-E6B9-38DD-DE11-798F8911243F}"/>
              </a:ext>
            </a:extLst>
          </p:cNvPr>
          <p:cNvSpPr txBox="1"/>
          <p:nvPr/>
        </p:nvSpPr>
        <p:spPr>
          <a:xfrm>
            <a:off x="9520989" y="4993105"/>
            <a:ext cx="1054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Available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94DE95-44AA-C814-11BF-176F5083420B}"/>
              </a:ext>
            </a:extLst>
          </p:cNvPr>
          <p:cNvSpPr txBox="1"/>
          <p:nvPr/>
        </p:nvSpPr>
        <p:spPr>
          <a:xfrm>
            <a:off x="4078705" y="5229441"/>
            <a:ext cx="1167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Available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0C9880C-670E-9B9D-BA0C-20600F0F1FE5}"/>
              </a:ext>
            </a:extLst>
          </p:cNvPr>
          <p:cNvSpPr/>
          <p:nvPr/>
        </p:nvSpPr>
        <p:spPr>
          <a:xfrm>
            <a:off x="4706352" y="2455962"/>
            <a:ext cx="3643564" cy="27734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8FBD4F-7EBA-6AD2-B1C5-D0FE169A9F01}"/>
              </a:ext>
            </a:extLst>
          </p:cNvPr>
          <p:cNvSpPr txBox="1"/>
          <p:nvPr/>
        </p:nvSpPr>
        <p:spPr>
          <a:xfrm>
            <a:off x="5354053" y="2455962"/>
            <a:ext cx="237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Confirm Meeting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3B34EC-A0A8-1B74-9C11-FB591ED05FF6}"/>
              </a:ext>
            </a:extLst>
          </p:cNvPr>
          <p:cNvSpPr txBox="1"/>
          <p:nvPr/>
        </p:nvSpPr>
        <p:spPr>
          <a:xfrm>
            <a:off x="4760495" y="2825294"/>
            <a:ext cx="1323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 XX:XX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202CC7-798E-0C92-5075-A555096E2E96}"/>
              </a:ext>
            </a:extLst>
          </p:cNvPr>
          <p:cNvSpPr txBox="1"/>
          <p:nvPr/>
        </p:nvSpPr>
        <p:spPr>
          <a:xfrm>
            <a:off x="6653462" y="2825294"/>
            <a:ext cx="1528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To XX:XX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4D15CF-30E9-0A29-0C04-F5E67D4BAC75}"/>
              </a:ext>
            </a:extLst>
          </p:cNvPr>
          <p:cNvSpPr txBox="1"/>
          <p:nvPr/>
        </p:nvSpPr>
        <p:spPr>
          <a:xfrm>
            <a:off x="4884821" y="3194626"/>
            <a:ext cx="1768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Looking For: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95AB395-3CF6-0060-009C-591CEAECABDE}"/>
              </a:ext>
            </a:extLst>
          </p:cNvPr>
          <p:cNvSpPr/>
          <p:nvPr/>
        </p:nvSpPr>
        <p:spPr>
          <a:xfrm>
            <a:off x="4860758" y="3673076"/>
            <a:ext cx="3320716" cy="4782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92A6885-3C9A-94F1-7350-24BF6078BF16}"/>
              </a:ext>
            </a:extLst>
          </p:cNvPr>
          <p:cNvSpPr/>
          <p:nvPr/>
        </p:nvSpPr>
        <p:spPr>
          <a:xfrm>
            <a:off x="4987087" y="4381865"/>
            <a:ext cx="1090863" cy="4782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7B87923-6DB3-838C-FA58-9FB8B978C029}"/>
              </a:ext>
            </a:extLst>
          </p:cNvPr>
          <p:cNvSpPr/>
          <p:nvPr/>
        </p:nvSpPr>
        <p:spPr>
          <a:xfrm>
            <a:off x="6821902" y="4319407"/>
            <a:ext cx="1144001" cy="5243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5F531E-AFEA-C9BA-1812-B5AD1E4F6B43}"/>
              </a:ext>
            </a:extLst>
          </p:cNvPr>
          <p:cNvSpPr txBox="1"/>
          <p:nvPr/>
        </p:nvSpPr>
        <p:spPr>
          <a:xfrm>
            <a:off x="5100383" y="4416600"/>
            <a:ext cx="830179" cy="368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Cancel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2C01E1-6CB1-A633-AB86-8F844BAFA45E}"/>
              </a:ext>
            </a:extLst>
          </p:cNvPr>
          <p:cNvSpPr txBox="1"/>
          <p:nvPr/>
        </p:nvSpPr>
        <p:spPr>
          <a:xfrm>
            <a:off x="6935203" y="4381865"/>
            <a:ext cx="103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Confirm</a:t>
            </a:r>
          </a:p>
        </p:txBody>
      </p:sp>
    </p:spTree>
    <p:extLst>
      <p:ext uri="{BB962C8B-B14F-4D97-AF65-F5344CB8AC3E}">
        <p14:creationId xmlns:p14="http://schemas.microsoft.com/office/powerpoint/2010/main" val="2374622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29A88A6-648B-E02C-9795-E4CFF92EE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11"/>
            <a:ext cx="10515600" cy="60205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FBC007-9E1A-E502-2524-C8C37C56F67A}"/>
              </a:ext>
            </a:extLst>
          </p:cNvPr>
          <p:cNvSpPr/>
          <p:nvPr/>
        </p:nvSpPr>
        <p:spPr>
          <a:xfrm>
            <a:off x="1409700" y="463968"/>
            <a:ext cx="9372600" cy="5930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02A91A-75CB-4EDD-98C9-62DE6CCAE2B7}"/>
              </a:ext>
            </a:extLst>
          </p:cNvPr>
          <p:cNvCxnSpPr/>
          <p:nvPr/>
        </p:nvCxnSpPr>
        <p:spPr>
          <a:xfrm>
            <a:off x="1409700" y="866273"/>
            <a:ext cx="9372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428BC9-4D67-E2AC-51DF-63916F88BE34}"/>
              </a:ext>
            </a:extLst>
          </p:cNvPr>
          <p:cNvCxnSpPr/>
          <p:nvPr/>
        </p:nvCxnSpPr>
        <p:spPr>
          <a:xfrm>
            <a:off x="1409700" y="1311442"/>
            <a:ext cx="9372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1C1C37-7279-452F-0F8D-01CEAC4EAB40}"/>
              </a:ext>
            </a:extLst>
          </p:cNvPr>
          <p:cNvCxnSpPr/>
          <p:nvPr/>
        </p:nvCxnSpPr>
        <p:spPr>
          <a:xfrm>
            <a:off x="2442411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E70219-ADAE-EC2C-1796-87B7B1EB9362}"/>
              </a:ext>
            </a:extLst>
          </p:cNvPr>
          <p:cNvCxnSpPr/>
          <p:nvPr/>
        </p:nvCxnSpPr>
        <p:spPr>
          <a:xfrm>
            <a:off x="4174958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D4C1293-6005-08AD-BA28-9BC407C7854D}"/>
              </a:ext>
            </a:extLst>
          </p:cNvPr>
          <p:cNvCxnSpPr/>
          <p:nvPr/>
        </p:nvCxnSpPr>
        <p:spPr>
          <a:xfrm>
            <a:off x="5865394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DB28D5-325A-7EDE-44FC-601999D5C45B}"/>
              </a:ext>
            </a:extLst>
          </p:cNvPr>
          <p:cNvCxnSpPr/>
          <p:nvPr/>
        </p:nvCxnSpPr>
        <p:spPr>
          <a:xfrm>
            <a:off x="9168063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516A57C-B143-B85A-523E-7CC841C257B1}"/>
              </a:ext>
            </a:extLst>
          </p:cNvPr>
          <p:cNvSpPr txBox="1"/>
          <p:nvPr/>
        </p:nvSpPr>
        <p:spPr>
          <a:xfrm>
            <a:off x="4463716" y="463969"/>
            <a:ext cx="3056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MENT  </a:t>
            </a:r>
            <a:r>
              <a:rPr lang="en-US" sz="1400" dirty="0"/>
              <a:t>Guiding You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115028-F9C7-5C2C-67A4-75C2489C823E}"/>
              </a:ext>
            </a:extLst>
          </p:cNvPr>
          <p:cNvSpPr txBox="1"/>
          <p:nvPr/>
        </p:nvSpPr>
        <p:spPr>
          <a:xfrm>
            <a:off x="1515979" y="866273"/>
            <a:ext cx="842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242192-4F4D-A075-0AF0-23A136850AD0}"/>
              </a:ext>
            </a:extLst>
          </p:cNvPr>
          <p:cNvSpPr txBox="1"/>
          <p:nvPr/>
        </p:nvSpPr>
        <p:spPr>
          <a:xfrm>
            <a:off x="2671011" y="866273"/>
            <a:ext cx="1287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ABOUT 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C0AA06-1A29-65A8-F97B-225F996CE82F}"/>
              </a:ext>
            </a:extLst>
          </p:cNvPr>
          <p:cNvSpPr txBox="1"/>
          <p:nvPr/>
        </p:nvSpPr>
        <p:spPr>
          <a:xfrm>
            <a:off x="4463716" y="866273"/>
            <a:ext cx="1191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E8DD4E-EF3A-1BB5-54D9-304507ECA205}"/>
              </a:ext>
            </a:extLst>
          </p:cNvPr>
          <p:cNvSpPr txBox="1"/>
          <p:nvPr/>
        </p:nvSpPr>
        <p:spPr>
          <a:xfrm>
            <a:off x="9360568" y="866273"/>
            <a:ext cx="12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Out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395E99-C899-5E94-5BA9-13D883851B26}"/>
              </a:ext>
            </a:extLst>
          </p:cNvPr>
          <p:cNvCxnSpPr/>
          <p:nvPr/>
        </p:nvCxnSpPr>
        <p:spPr>
          <a:xfrm>
            <a:off x="7519737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8F9E724-E433-61E0-47D2-71C3C7A265C4}"/>
              </a:ext>
            </a:extLst>
          </p:cNvPr>
          <p:cNvSpPr txBox="1"/>
          <p:nvPr/>
        </p:nvSpPr>
        <p:spPr>
          <a:xfrm>
            <a:off x="7640053" y="866273"/>
            <a:ext cx="1443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Account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EE2BA9-BAF2-68E2-63EA-07D4917AB886}"/>
              </a:ext>
            </a:extLst>
          </p:cNvPr>
          <p:cNvSpPr txBox="1"/>
          <p:nvPr/>
        </p:nvSpPr>
        <p:spPr>
          <a:xfrm>
            <a:off x="1696453" y="1467853"/>
            <a:ext cx="8734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		MEETING SUCCESSFULLY SCHEDULED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85178C-357F-E706-CC2F-B24159E32238}"/>
              </a:ext>
            </a:extLst>
          </p:cNvPr>
          <p:cNvSpPr txBox="1"/>
          <p:nvPr/>
        </p:nvSpPr>
        <p:spPr>
          <a:xfrm>
            <a:off x="1696453" y="2105526"/>
            <a:ext cx="6713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Meeting link is sent to your registered Email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40B776-E4B3-F047-6E58-98D0DD0ACDA3}"/>
              </a:ext>
            </a:extLst>
          </p:cNvPr>
          <p:cNvSpPr/>
          <p:nvPr/>
        </p:nvSpPr>
        <p:spPr>
          <a:xfrm>
            <a:off x="2069433" y="3528671"/>
            <a:ext cx="7832556" cy="13802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D36127-070E-EA68-E197-20964E352C84}"/>
              </a:ext>
            </a:extLst>
          </p:cNvPr>
          <p:cNvSpPr txBox="1"/>
          <p:nvPr/>
        </p:nvSpPr>
        <p:spPr>
          <a:xfrm>
            <a:off x="2358189" y="3693695"/>
            <a:ext cx="7291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Please login after the meeting and rate the mentor to improve the experience for others</a:t>
            </a:r>
          </a:p>
        </p:txBody>
      </p:sp>
    </p:spTree>
    <p:extLst>
      <p:ext uri="{BB962C8B-B14F-4D97-AF65-F5344CB8AC3E}">
        <p14:creationId xmlns:p14="http://schemas.microsoft.com/office/powerpoint/2010/main" val="3803829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D27948-2FB5-73FF-972B-2AA0D2C1A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11"/>
            <a:ext cx="10515600" cy="60205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3D7786-CAB1-2415-BF4A-AB1C587D2073}"/>
              </a:ext>
            </a:extLst>
          </p:cNvPr>
          <p:cNvSpPr/>
          <p:nvPr/>
        </p:nvSpPr>
        <p:spPr>
          <a:xfrm>
            <a:off x="1409701" y="463968"/>
            <a:ext cx="9372600" cy="5930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71646D-2D6B-2605-7AFF-89ED691B29F7}"/>
              </a:ext>
            </a:extLst>
          </p:cNvPr>
          <p:cNvCxnSpPr/>
          <p:nvPr/>
        </p:nvCxnSpPr>
        <p:spPr>
          <a:xfrm>
            <a:off x="1409700" y="866273"/>
            <a:ext cx="9372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EF4141F-0DC6-6C13-7E41-6F13F965B2BF}"/>
              </a:ext>
            </a:extLst>
          </p:cNvPr>
          <p:cNvCxnSpPr/>
          <p:nvPr/>
        </p:nvCxnSpPr>
        <p:spPr>
          <a:xfrm>
            <a:off x="1409700" y="1311442"/>
            <a:ext cx="9372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0EB61E-5624-4DD9-B3F4-17C565C45974}"/>
              </a:ext>
            </a:extLst>
          </p:cNvPr>
          <p:cNvCxnSpPr/>
          <p:nvPr/>
        </p:nvCxnSpPr>
        <p:spPr>
          <a:xfrm>
            <a:off x="2442411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558827-262E-94AA-AB62-BE39D89C0882}"/>
              </a:ext>
            </a:extLst>
          </p:cNvPr>
          <p:cNvCxnSpPr/>
          <p:nvPr/>
        </p:nvCxnSpPr>
        <p:spPr>
          <a:xfrm>
            <a:off x="4174958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7A0914-DCDC-3F18-6C6F-18506DD6DF11}"/>
              </a:ext>
            </a:extLst>
          </p:cNvPr>
          <p:cNvCxnSpPr/>
          <p:nvPr/>
        </p:nvCxnSpPr>
        <p:spPr>
          <a:xfrm>
            <a:off x="5865394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EBE172-1644-C87E-41D7-66ECFDF2BD60}"/>
              </a:ext>
            </a:extLst>
          </p:cNvPr>
          <p:cNvCxnSpPr/>
          <p:nvPr/>
        </p:nvCxnSpPr>
        <p:spPr>
          <a:xfrm>
            <a:off x="9168063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554FD21-C292-1667-579C-FBCBD57F7E86}"/>
              </a:ext>
            </a:extLst>
          </p:cNvPr>
          <p:cNvSpPr txBox="1"/>
          <p:nvPr/>
        </p:nvSpPr>
        <p:spPr>
          <a:xfrm>
            <a:off x="4463716" y="463969"/>
            <a:ext cx="3056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MENT  </a:t>
            </a:r>
            <a:r>
              <a:rPr lang="en-US" sz="1400" dirty="0"/>
              <a:t>Guiding You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E3C7D8-C13A-5A05-9EA7-25FF46F78815}"/>
              </a:ext>
            </a:extLst>
          </p:cNvPr>
          <p:cNvSpPr txBox="1"/>
          <p:nvPr/>
        </p:nvSpPr>
        <p:spPr>
          <a:xfrm>
            <a:off x="1515979" y="866273"/>
            <a:ext cx="842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3952E4-D1F0-43F3-B5A3-C8835195CB99}"/>
              </a:ext>
            </a:extLst>
          </p:cNvPr>
          <p:cNvSpPr txBox="1"/>
          <p:nvPr/>
        </p:nvSpPr>
        <p:spPr>
          <a:xfrm>
            <a:off x="2671011" y="866273"/>
            <a:ext cx="1287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ABOUT 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E12D2A-503B-CA67-847F-1D2EADB84D3F}"/>
              </a:ext>
            </a:extLst>
          </p:cNvPr>
          <p:cNvSpPr txBox="1"/>
          <p:nvPr/>
        </p:nvSpPr>
        <p:spPr>
          <a:xfrm>
            <a:off x="4463716" y="866273"/>
            <a:ext cx="1191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806B0D-8F48-6159-5CBE-72D635EE76A8}"/>
              </a:ext>
            </a:extLst>
          </p:cNvPr>
          <p:cNvSpPr txBox="1"/>
          <p:nvPr/>
        </p:nvSpPr>
        <p:spPr>
          <a:xfrm>
            <a:off x="9396663" y="866273"/>
            <a:ext cx="1179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Out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AC2055-64A8-FAC6-C10E-7F56EAB8B9B5}"/>
              </a:ext>
            </a:extLst>
          </p:cNvPr>
          <p:cNvSpPr txBox="1"/>
          <p:nvPr/>
        </p:nvSpPr>
        <p:spPr>
          <a:xfrm>
            <a:off x="2129589" y="1467852"/>
            <a:ext cx="4632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Rate Your Mentor</a:t>
            </a:r>
          </a:p>
          <a:p>
            <a:endParaRPr lang="en-US" dirty="0"/>
          </a:p>
          <a:p>
            <a:r>
              <a:rPr lang="en-US" dirty="0"/>
              <a:t>	  ****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E41397-48A5-77EE-6A69-EB65100797FA}"/>
              </a:ext>
            </a:extLst>
          </p:cNvPr>
          <p:cNvSpPr txBox="1"/>
          <p:nvPr/>
        </p:nvSpPr>
        <p:spPr>
          <a:xfrm>
            <a:off x="3023936" y="3019926"/>
            <a:ext cx="2438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Feedback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3161D0-149F-6861-F6EA-EBF0E9A7DC80}"/>
              </a:ext>
            </a:extLst>
          </p:cNvPr>
          <p:cNvSpPr/>
          <p:nvPr/>
        </p:nvSpPr>
        <p:spPr>
          <a:xfrm>
            <a:off x="3196389" y="3696814"/>
            <a:ext cx="4323348" cy="1585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349466-AD53-D07E-4787-6619F6A4E020}"/>
              </a:ext>
            </a:extLst>
          </p:cNvPr>
          <p:cNvSpPr/>
          <p:nvPr/>
        </p:nvSpPr>
        <p:spPr>
          <a:xfrm>
            <a:off x="8833184" y="5568132"/>
            <a:ext cx="1126958" cy="4782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880E18-1A24-8AD9-5801-306C52F3B9E3}"/>
              </a:ext>
            </a:extLst>
          </p:cNvPr>
          <p:cNvSpPr txBox="1"/>
          <p:nvPr/>
        </p:nvSpPr>
        <p:spPr>
          <a:xfrm>
            <a:off x="8925426" y="5622395"/>
            <a:ext cx="1034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SUBMIT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5F41B71-4F03-44DA-20B4-5F880553B4DF}"/>
              </a:ext>
            </a:extLst>
          </p:cNvPr>
          <p:cNvCxnSpPr/>
          <p:nvPr/>
        </p:nvCxnSpPr>
        <p:spPr>
          <a:xfrm>
            <a:off x="7399421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DB019EE-4910-B864-EB52-6DD12AB8DFCD}"/>
              </a:ext>
            </a:extLst>
          </p:cNvPr>
          <p:cNvSpPr txBox="1"/>
          <p:nvPr/>
        </p:nvSpPr>
        <p:spPr>
          <a:xfrm>
            <a:off x="7519737" y="866273"/>
            <a:ext cx="1648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Account</a:t>
            </a:r>
          </a:p>
        </p:txBody>
      </p:sp>
    </p:spTree>
    <p:extLst>
      <p:ext uri="{BB962C8B-B14F-4D97-AF65-F5344CB8AC3E}">
        <p14:creationId xmlns:p14="http://schemas.microsoft.com/office/powerpoint/2010/main" val="2562602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87621378-6120-8C0C-46A5-62A584F3B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11"/>
            <a:ext cx="10515600" cy="60205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49E95D9-1BA4-438E-A1C7-48F1834BEE88}"/>
              </a:ext>
            </a:extLst>
          </p:cNvPr>
          <p:cNvSpPr/>
          <p:nvPr/>
        </p:nvSpPr>
        <p:spPr>
          <a:xfrm>
            <a:off x="1409701" y="463968"/>
            <a:ext cx="9372600" cy="5930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24D7ED6-DAEB-93CD-4206-EFA5A5CBE0C3}"/>
              </a:ext>
            </a:extLst>
          </p:cNvPr>
          <p:cNvCxnSpPr/>
          <p:nvPr/>
        </p:nvCxnSpPr>
        <p:spPr>
          <a:xfrm>
            <a:off x="1409700" y="866273"/>
            <a:ext cx="9372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CEC816-2C5B-2644-B081-0BC81BBBDAB6}"/>
              </a:ext>
            </a:extLst>
          </p:cNvPr>
          <p:cNvCxnSpPr/>
          <p:nvPr/>
        </p:nvCxnSpPr>
        <p:spPr>
          <a:xfrm>
            <a:off x="1409700" y="1311442"/>
            <a:ext cx="9372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E77F54D-C0D5-6309-0C13-994B9BAEC6D4}"/>
              </a:ext>
            </a:extLst>
          </p:cNvPr>
          <p:cNvCxnSpPr/>
          <p:nvPr/>
        </p:nvCxnSpPr>
        <p:spPr>
          <a:xfrm>
            <a:off x="2442411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5868CDE-F9DF-E8FE-3339-30427C86D42C}"/>
              </a:ext>
            </a:extLst>
          </p:cNvPr>
          <p:cNvCxnSpPr/>
          <p:nvPr/>
        </p:nvCxnSpPr>
        <p:spPr>
          <a:xfrm>
            <a:off x="4174958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C35DFC3-F999-F9F7-1507-ACCB9D2AE629}"/>
              </a:ext>
            </a:extLst>
          </p:cNvPr>
          <p:cNvCxnSpPr/>
          <p:nvPr/>
        </p:nvCxnSpPr>
        <p:spPr>
          <a:xfrm>
            <a:off x="5865394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54C7CCE-B021-6481-B720-9A7A36AC9506}"/>
              </a:ext>
            </a:extLst>
          </p:cNvPr>
          <p:cNvCxnSpPr/>
          <p:nvPr/>
        </p:nvCxnSpPr>
        <p:spPr>
          <a:xfrm>
            <a:off x="9168063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F2A4934-0574-FA26-46BD-3C22F67E2F75}"/>
              </a:ext>
            </a:extLst>
          </p:cNvPr>
          <p:cNvSpPr txBox="1"/>
          <p:nvPr/>
        </p:nvSpPr>
        <p:spPr>
          <a:xfrm>
            <a:off x="4463716" y="463969"/>
            <a:ext cx="3056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MENT  </a:t>
            </a:r>
            <a:r>
              <a:rPr lang="en-US" sz="1400" dirty="0"/>
              <a:t>Guiding You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296E61-8175-82F5-FBBA-D28341F4323A}"/>
              </a:ext>
            </a:extLst>
          </p:cNvPr>
          <p:cNvSpPr txBox="1"/>
          <p:nvPr/>
        </p:nvSpPr>
        <p:spPr>
          <a:xfrm>
            <a:off x="1515979" y="866273"/>
            <a:ext cx="842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149116B-6A0F-C47F-4769-5A1B282CD35E}"/>
              </a:ext>
            </a:extLst>
          </p:cNvPr>
          <p:cNvSpPr txBox="1"/>
          <p:nvPr/>
        </p:nvSpPr>
        <p:spPr>
          <a:xfrm>
            <a:off x="2671011" y="866273"/>
            <a:ext cx="1287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ABOUT US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18DF9F-307C-5277-DE8F-510783B00E76}"/>
              </a:ext>
            </a:extLst>
          </p:cNvPr>
          <p:cNvSpPr txBox="1"/>
          <p:nvPr/>
        </p:nvSpPr>
        <p:spPr>
          <a:xfrm>
            <a:off x="4463716" y="866273"/>
            <a:ext cx="1191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ECE0D5-F9D1-E201-46EF-408CA1C5E013}"/>
              </a:ext>
            </a:extLst>
          </p:cNvPr>
          <p:cNvSpPr txBox="1"/>
          <p:nvPr/>
        </p:nvSpPr>
        <p:spPr>
          <a:xfrm>
            <a:off x="9396663" y="866273"/>
            <a:ext cx="1179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 IN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473E3DA-D52F-4091-112A-EF1A3922640E}"/>
              </a:ext>
            </a:extLst>
          </p:cNvPr>
          <p:cNvSpPr txBox="1"/>
          <p:nvPr/>
        </p:nvSpPr>
        <p:spPr>
          <a:xfrm>
            <a:off x="4174958" y="1407695"/>
            <a:ext cx="3068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Create Account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EEF76B3-4D08-49BD-20FB-A8A3D3C21A45}"/>
              </a:ext>
            </a:extLst>
          </p:cNvPr>
          <p:cNvSpPr txBox="1"/>
          <p:nvPr/>
        </p:nvSpPr>
        <p:spPr>
          <a:xfrm>
            <a:off x="4463716" y="1777027"/>
            <a:ext cx="1191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Mentor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8B99278-D08F-ACA1-6EC1-0E3501D562F2}"/>
              </a:ext>
            </a:extLst>
          </p:cNvPr>
          <p:cNvSpPr txBox="1"/>
          <p:nvPr/>
        </p:nvSpPr>
        <p:spPr>
          <a:xfrm>
            <a:off x="6593305" y="1777027"/>
            <a:ext cx="1287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Mentee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645BAC1-9648-3ED2-44BB-491D5E1E5F11}"/>
              </a:ext>
            </a:extLst>
          </p:cNvPr>
          <p:cNvSpPr/>
          <p:nvPr/>
        </p:nvSpPr>
        <p:spPr>
          <a:xfrm>
            <a:off x="4247146" y="1886061"/>
            <a:ext cx="216570" cy="19852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67FB0D3-094D-941D-5D0F-29D584A9482C}"/>
              </a:ext>
            </a:extLst>
          </p:cNvPr>
          <p:cNvSpPr/>
          <p:nvPr/>
        </p:nvSpPr>
        <p:spPr>
          <a:xfrm>
            <a:off x="6324602" y="1885422"/>
            <a:ext cx="216570" cy="19852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55397B8-78DB-2DE5-4C40-CDD621123AFC}"/>
              </a:ext>
            </a:extLst>
          </p:cNvPr>
          <p:cNvSpPr/>
          <p:nvPr/>
        </p:nvSpPr>
        <p:spPr>
          <a:xfrm>
            <a:off x="6075947" y="2180599"/>
            <a:ext cx="3320716" cy="5003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BDC7527-1352-62C2-582F-B39C8D7634BC}"/>
              </a:ext>
            </a:extLst>
          </p:cNvPr>
          <p:cNvSpPr/>
          <p:nvPr/>
        </p:nvSpPr>
        <p:spPr>
          <a:xfrm>
            <a:off x="6075947" y="2767522"/>
            <a:ext cx="3302668" cy="5314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D26257C-BE37-4C31-F940-D59A128D30EA}"/>
              </a:ext>
            </a:extLst>
          </p:cNvPr>
          <p:cNvSpPr/>
          <p:nvPr/>
        </p:nvSpPr>
        <p:spPr>
          <a:xfrm>
            <a:off x="6075947" y="3395669"/>
            <a:ext cx="3320716" cy="4782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ACAF800-57B9-8143-E11C-E25BD0BA00DC}"/>
              </a:ext>
            </a:extLst>
          </p:cNvPr>
          <p:cNvSpPr/>
          <p:nvPr/>
        </p:nvSpPr>
        <p:spPr>
          <a:xfrm>
            <a:off x="6096000" y="3999955"/>
            <a:ext cx="3300663" cy="4782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396EB2E-BC70-CDAA-7488-A710B105EF03}"/>
              </a:ext>
            </a:extLst>
          </p:cNvPr>
          <p:cNvSpPr/>
          <p:nvPr/>
        </p:nvSpPr>
        <p:spPr>
          <a:xfrm>
            <a:off x="6096000" y="4631977"/>
            <a:ext cx="3320716" cy="4782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1446C5B-AFE7-1F99-4185-7578D444B5CD}"/>
              </a:ext>
            </a:extLst>
          </p:cNvPr>
          <p:cNvSpPr/>
          <p:nvPr/>
        </p:nvSpPr>
        <p:spPr>
          <a:xfrm>
            <a:off x="7748336" y="5216417"/>
            <a:ext cx="1419727" cy="4169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F0A4F17-4578-F484-E936-78BE80F32023}"/>
              </a:ext>
            </a:extLst>
          </p:cNvPr>
          <p:cNvSpPr txBox="1"/>
          <p:nvPr/>
        </p:nvSpPr>
        <p:spPr>
          <a:xfrm>
            <a:off x="8013030" y="5263999"/>
            <a:ext cx="89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DD90B1A-6FD2-1B56-E719-66313081AFD2}"/>
              </a:ext>
            </a:extLst>
          </p:cNvPr>
          <p:cNvSpPr txBox="1"/>
          <p:nvPr/>
        </p:nvSpPr>
        <p:spPr>
          <a:xfrm>
            <a:off x="3597443" y="2257262"/>
            <a:ext cx="2111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Email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B42ACF9-F9F3-4471-A7F4-E6E7B05E5CF6}"/>
              </a:ext>
            </a:extLst>
          </p:cNvPr>
          <p:cNvSpPr txBox="1"/>
          <p:nvPr/>
        </p:nvSpPr>
        <p:spPr>
          <a:xfrm>
            <a:off x="4229096" y="2831226"/>
            <a:ext cx="1407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Password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B3DA9A-D531-7260-FBD2-7C6AEA534202}"/>
              </a:ext>
            </a:extLst>
          </p:cNvPr>
          <p:cNvSpPr txBox="1"/>
          <p:nvPr/>
        </p:nvSpPr>
        <p:spPr>
          <a:xfrm>
            <a:off x="3678655" y="3450266"/>
            <a:ext cx="2111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Confirm Password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2EF16C9-6290-6ABE-BA7C-19ABF0397510}"/>
              </a:ext>
            </a:extLst>
          </p:cNvPr>
          <p:cNvSpPr txBox="1"/>
          <p:nvPr/>
        </p:nvSpPr>
        <p:spPr>
          <a:xfrm>
            <a:off x="4193005" y="4067944"/>
            <a:ext cx="131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Phone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15A97E8-9EA6-B8AF-5921-BC3867F7B7BC}"/>
              </a:ext>
            </a:extLst>
          </p:cNvPr>
          <p:cNvSpPr txBox="1"/>
          <p:nvPr/>
        </p:nvSpPr>
        <p:spPr>
          <a:xfrm>
            <a:off x="4108784" y="4740889"/>
            <a:ext cx="1401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About You</a:t>
            </a:r>
          </a:p>
        </p:txBody>
      </p:sp>
    </p:spTree>
    <p:extLst>
      <p:ext uri="{BB962C8B-B14F-4D97-AF65-F5344CB8AC3E}">
        <p14:creationId xmlns:p14="http://schemas.microsoft.com/office/powerpoint/2010/main" val="4284774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43AF49D-78C8-41AB-DB23-5326ECB6E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11"/>
            <a:ext cx="10515600" cy="60205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516A19-13D3-829E-2942-78F5C711DC1D}"/>
              </a:ext>
            </a:extLst>
          </p:cNvPr>
          <p:cNvSpPr/>
          <p:nvPr/>
        </p:nvSpPr>
        <p:spPr>
          <a:xfrm>
            <a:off x="1409701" y="463968"/>
            <a:ext cx="9372600" cy="5930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BB962EE-E5C3-7FAD-7CD6-301502CC9D36}"/>
              </a:ext>
            </a:extLst>
          </p:cNvPr>
          <p:cNvCxnSpPr/>
          <p:nvPr/>
        </p:nvCxnSpPr>
        <p:spPr>
          <a:xfrm>
            <a:off x="1409700" y="866273"/>
            <a:ext cx="9372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A8C860-35A0-80D9-6A11-7A217957C1FD}"/>
              </a:ext>
            </a:extLst>
          </p:cNvPr>
          <p:cNvCxnSpPr/>
          <p:nvPr/>
        </p:nvCxnSpPr>
        <p:spPr>
          <a:xfrm>
            <a:off x="1409700" y="1311442"/>
            <a:ext cx="9372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42FE9B-4F76-5F47-C6F3-552E3F0DBA62}"/>
              </a:ext>
            </a:extLst>
          </p:cNvPr>
          <p:cNvCxnSpPr/>
          <p:nvPr/>
        </p:nvCxnSpPr>
        <p:spPr>
          <a:xfrm>
            <a:off x="2442411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44DEC8-2D5F-BC13-8D20-5A999F8F1030}"/>
              </a:ext>
            </a:extLst>
          </p:cNvPr>
          <p:cNvCxnSpPr/>
          <p:nvPr/>
        </p:nvCxnSpPr>
        <p:spPr>
          <a:xfrm>
            <a:off x="4174958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28E2E7-D692-FBF8-6D6C-32A460C25B8C}"/>
              </a:ext>
            </a:extLst>
          </p:cNvPr>
          <p:cNvCxnSpPr/>
          <p:nvPr/>
        </p:nvCxnSpPr>
        <p:spPr>
          <a:xfrm>
            <a:off x="5865394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6BDF0C-C96A-F2ED-E15A-A2AA886275C1}"/>
              </a:ext>
            </a:extLst>
          </p:cNvPr>
          <p:cNvCxnSpPr/>
          <p:nvPr/>
        </p:nvCxnSpPr>
        <p:spPr>
          <a:xfrm>
            <a:off x="9168063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F708585-72F9-440A-8FA8-7A9E2E4A985F}"/>
              </a:ext>
            </a:extLst>
          </p:cNvPr>
          <p:cNvSpPr txBox="1"/>
          <p:nvPr/>
        </p:nvSpPr>
        <p:spPr>
          <a:xfrm>
            <a:off x="4463716" y="463969"/>
            <a:ext cx="3056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MENT  </a:t>
            </a:r>
            <a:r>
              <a:rPr lang="en-US" sz="1400" dirty="0"/>
              <a:t>Guiding You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4F8DC7-AE69-4836-8637-0DB70C46B622}"/>
              </a:ext>
            </a:extLst>
          </p:cNvPr>
          <p:cNvSpPr txBox="1"/>
          <p:nvPr/>
        </p:nvSpPr>
        <p:spPr>
          <a:xfrm>
            <a:off x="1515979" y="866273"/>
            <a:ext cx="842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6CDA28-E47C-6277-13BF-3E19EC1F226C}"/>
              </a:ext>
            </a:extLst>
          </p:cNvPr>
          <p:cNvSpPr txBox="1"/>
          <p:nvPr/>
        </p:nvSpPr>
        <p:spPr>
          <a:xfrm>
            <a:off x="2671011" y="866273"/>
            <a:ext cx="1287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ABOUT 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54C660-3C23-D7E2-88DE-91A71EF70198}"/>
              </a:ext>
            </a:extLst>
          </p:cNvPr>
          <p:cNvSpPr txBox="1"/>
          <p:nvPr/>
        </p:nvSpPr>
        <p:spPr>
          <a:xfrm>
            <a:off x="4463716" y="866273"/>
            <a:ext cx="1191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CCB5B8-179E-047B-448D-F42C93CB1B93}"/>
              </a:ext>
            </a:extLst>
          </p:cNvPr>
          <p:cNvSpPr txBox="1"/>
          <p:nvPr/>
        </p:nvSpPr>
        <p:spPr>
          <a:xfrm>
            <a:off x="9396663" y="866273"/>
            <a:ext cx="1179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Out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6057654-DFC1-48BC-FEB1-BA48F5006215}"/>
              </a:ext>
            </a:extLst>
          </p:cNvPr>
          <p:cNvCxnSpPr/>
          <p:nvPr/>
        </p:nvCxnSpPr>
        <p:spPr>
          <a:xfrm>
            <a:off x="7519737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B03DEA2-173D-FB8C-5AA4-8890288C7C34}"/>
              </a:ext>
            </a:extLst>
          </p:cNvPr>
          <p:cNvSpPr txBox="1"/>
          <p:nvPr/>
        </p:nvSpPr>
        <p:spPr>
          <a:xfrm>
            <a:off x="7647072" y="904191"/>
            <a:ext cx="1359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Account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3543D86-EAEA-1BCD-622A-F529EC06D34B}"/>
              </a:ext>
            </a:extLst>
          </p:cNvPr>
          <p:cNvSpPr/>
          <p:nvPr/>
        </p:nvSpPr>
        <p:spPr>
          <a:xfrm>
            <a:off x="3314700" y="3985896"/>
            <a:ext cx="5586413" cy="11621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9B2DAF-CB29-D510-CB0B-699BB9334627}"/>
              </a:ext>
            </a:extLst>
          </p:cNvPr>
          <p:cNvSpPr txBox="1"/>
          <p:nvPr/>
        </p:nvSpPr>
        <p:spPr>
          <a:xfrm>
            <a:off x="3670007" y="4382286"/>
            <a:ext cx="4643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           VIEW MENTORS</a:t>
            </a:r>
          </a:p>
        </p:txBody>
      </p:sp>
      <p:pic>
        <p:nvPicPr>
          <p:cNvPr id="25" name="Picture 2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1BF72B8-0861-6B07-4834-BF6EC4477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85824" y="1631995"/>
            <a:ext cx="2944039" cy="190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49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711250C-C289-005E-74D9-A954F7389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11"/>
            <a:ext cx="10515600" cy="60205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722EBB-2193-C8D2-870C-C913CE387FA5}"/>
              </a:ext>
            </a:extLst>
          </p:cNvPr>
          <p:cNvSpPr/>
          <p:nvPr/>
        </p:nvSpPr>
        <p:spPr>
          <a:xfrm>
            <a:off x="1409701" y="463968"/>
            <a:ext cx="9372600" cy="5930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AEC67A-6DFC-A8E8-9835-E60C9BCB3C7E}"/>
              </a:ext>
            </a:extLst>
          </p:cNvPr>
          <p:cNvCxnSpPr/>
          <p:nvPr/>
        </p:nvCxnSpPr>
        <p:spPr>
          <a:xfrm>
            <a:off x="1409700" y="866273"/>
            <a:ext cx="9372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C9B049-E6CC-EE22-CD9D-671B58C42237}"/>
              </a:ext>
            </a:extLst>
          </p:cNvPr>
          <p:cNvCxnSpPr/>
          <p:nvPr/>
        </p:nvCxnSpPr>
        <p:spPr>
          <a:xfrm>
            <a:off x="1409700" y="1311442"/>
            <a:ext cx="9372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EB8DFA-D15C-6EB7-FB21-8FF228155A38}"/>
              </a:ext>
            </a:extLst>
          </p:cNvPr>
          <p:cNvCxnSpPr/>
          <p:nvPr/>
        </p:nvCxnSpPr>
        <p:spPr>
          <a:xfrm>
            <a:off x="2442411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0D12EF-B700-94A8-1777-431E60C7EDF7}"/>
              </a:ext>
            </a:extLst>
          </p:cNvPr>
          <p:cNvCxnSpPr/>
          <p:nvPr/>
        </p:nvCxnSpPr>
        <p:spPr>
          <a:xfrm>
            <a:off x="4174958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F337AE-CBCB-B078-8605-42C7F22C5E9A}"/>
              </a:ext>
            </a:extLst>
          </p:cNvPr>
          <p:cNvCxnSpPr/>
          <p:nvPr/>
        </p:nvCxnSpPr>
        <p:spPr>
          <a:xfrm>
            <a:off x="5865394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FDF9C5-969A-7F1A-8EC8-4043E7468891}"/>
              </a:ext>
            </a:extLst>
          </p:cNvPr>
          <p:cNvCxnSpPr/>
          <p:nvPr/>
        </p:nvCxnSpPr>
        <p:spPr>
          <a:xfrm>
            <a:off x="9168063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28C490E-EFA0-932B-1EFF-3B7646BA34FA}"/>
              </a:ext>
            </a:extLst>
          </p:cNvPr>
          <p:cNvSpPr txBox="1"/>
          <p:nvPr/>
        </p:nvSpPr>
        <p:spPr>
          <a:xfrm>
            <a:off x="4463716" y="463969"/>
            <a:ext cx="3056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MENT  </a:t>
            </a:r>
            <a:r>
              <a:rPr lang="en-US" sz="1400" dirty="0"/>
              <a:t>Guiding You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CE15E4-5CC2-87DD-BB33-3EDBC56D9400}"/>
              </a:ext>
            </a:extLst>
          </p:cNvPr>
          <p:cNvSpPr txBox="1"/>
          <p:nvPr/>
        </p:nvSpPr>
        <p:spPr>
          <a:xfrm>
            <a:off x="1515979" y="866273"/>
            <a:ext cx="842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9A9E96-130F-D842-0E3D-8390EF1EA44C}"/>
              </a:ext>
            </a:extLst>
          </p:cNvPr>
          <p:cNvSpPr txBox="1"/>
          <p:nvPr/>
        </p:nvSpPr>
        <p:spPr>
          <a:xfrm>
            <a:off x="2671011" y="866273"/>
            <a:ext cx="1287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ABOUT 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FA7210-24E5-152A-A645-719E2405F8F6}"/>
              </a:ext>
            </a:extLst>
          </p:cNvPr>
          <p:cNvSpPr txBox="1"/>
          <p:nvPr/>
        </p:nvSpPr>
        <p:spPr>
          <a:xfrm>
            <a:off x="4463716" y="866273"/>
            <a:ext cx="1191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863829-129D-19CA-3587-0276FC71673C}"/>
              </a:ext>
            </a:extLst>
          </p:cNvPr>
          <p:cNvSpPr txBox="1"/>
          <p:nvPr/>
        </p:nvSpPr>
        <p:spPr>
          <a:xfrm>
            <a:off x="4174958" y="1443789"/>
            <a:ext cx="280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      Mentors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9A178B-DF22-2318-1B5A-67216DC7291D}"/>
              </a:ext>
            </a:extLst>
          </p:cNvPr>
          <p:cNvSpPr txBox="1"/>
          <p:nvPr/>
        </p:nvSpPr>
        <p:spPr>
          <a:xfrm>
            <a:off x="3958389" y="1813121"/>
            <a:ext cx="1287379" cy="46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A3485D-4C0F-E048-1EC9-238B5D93917F}"/>
              </a:ext>
            </a:extLst>
          </p:cNvPr>
          <p:cNvSpPr/>
          <p:nvPr/>
        </p:nvSpPr>
        <p:spPr>
          <a:xfrm>
            <a:off x="6945234" y="1945467"/>
            <a:ext cx="1287380" cy="5003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C18192A-1A14-D629-6419-33A2BCE794A0}"/>
              </a:ext>
            </a:extLst>
          </p:cNvPr>
          <p:cNvSpPr/>
          <p:nvPr/>
        </p:nvSpPr>
        <p:spPr>
          <a:xfrm>
            <a:off x="3958388" y="1986104"/>
            <a:ext cx="1287380" cy="5003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18F2E1-7F24-86FB-4001-183FEE118E63}"/>
              </a:ext>
            </a:extLst>
          </p:cNvPr>
          <p:cNvSpPr txBox="1"/>
          <p:nvPr/>
        </p:nvSpPr>
        <p:spPr>
          <a:xfrm>
            <a:off x="4174958" y="2025635"/>
            <a:ext cx="859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Sort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09A629-3819-7B4A-78FB-9B3EB6382B34}"/>
              </a:ext>
            </a:extLst>
          </p:cNvPr>
          <p:cNvSpPr txBox="1"/>
          <p:nvPr/>
        </p:nvSpPr>
        <p:spPr>
          <a:xfrm>
            <a:off x="7221961" y="2000382"/>
            <a:ext cx="1010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9E4448-8208-8ABC-9E9D-5F4DACD09A2A}"/>
              </a:ext>
            </a:extLst>
          </p:cNvPr>
          <p:cNvSpPr/>
          <p:nvPr/>
        </p:nvSpPr>
        <p:spPr>
          <a:xfrm>
            <a:off x="2496551" y="2928621"/>
            <a:ext cx="2953753" cy="11621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hd</a:t>
            </a:r>
            <a:r>
              <a:rPr lang="en-US" dirty="0">
                <a:solidFill>
                  <a:schemeClr val="tx1"/>
                </a:solidFill>
              </a:rPr>
              <a:t>mentor1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F278DD-804A-242A-EBB7-6BECCBFE7A1A}"/>
              </a:ext>
            </a:extLst>
          </p:cNvPr>
          <p:cNvSpPr/>
          <p:nvPr/>
        </p:nvSpPr>
        <p:spPr>
          <a:xfrm>
            <a:off x="2610851" y="4618459"/>
            <a:ext cx="2953753" cy="11621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815EF85-4B41-FDCF-890E-CF318861D407}"/>
              </a:ext>
            </a:extLst>
          </p:cNvPr>
          <p:cNvCxnSpPr/>
          <p:nvPr/>
        </p:nvCxnSpPr>
        <p:spPr>
          <a:xfrm>
            <a:off x="3314700" y="2928621"/>
            <a:ext cx="0" cy="1162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7632D2B-116A-458B-80B7-14FABCD878F6}"/>
              </a:ext>
            </a:extLst>
          </p:cNvPr>
          <p:cNvCxnSpPr/>
          <p:nvPr/>
        </p:nvCxnSpPr>
        <p:spPr>
          <a:xfrm>
            <a:off x="4602078" y="2928621"/>
            <a:ext cx="0" cy="1162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5997945-D54C-4F2D-8820-7B9222447334}"/>
              </a:ext>
            </a:extLst>
          </p:cNvPr>
          <p:cNvSpPr/>
          <p:nvPr/>
        </p:nvSpPr>
        <p:spPr>
          <a:xfrm>
            <a:off x="6606337" y="2880992"/>
            <a:ext cx="2953753" cy="12097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088456-CEF4-90C1-7D9B-2886EDC307DA}"/>
              </a:ext>
            </a:extLst>
          </p:cNvPr>
          <p:cNvSpPr/>
          <p:nvPr/>
        </p:nvSpPr>
        <p:spPr>
          <a:xfrm>
            <a:off x="6684545" y="4544498"/>
            <a:ext cx="2953753" cy="12360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EDAFD6-B5B7-A678-CD45-9CF6F1954CF0}"/>
              </a:ext>
            </a:extLst>
          </p:cNvPr>
          <p:cNvSpPr txBox="1"/>
          <p:nvPr/>
        </p:nvSpPr>
        <p:spPr>
          <a:xfrm>
            <a:off x="3429000" y="2928621"/>
            <a:ext cx="1173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</a:t>
            </a:r>
          </a:p>
          <a:p>
            <a:r>
              <a:rPr lang="en-US" dirty="0"/>
              <a:t>           ***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351004E-EBBF-5CCF-5D8F-291E29ECE45F}"/>
              </a:ext>
            </a:extLst>
          </p:cNvPr>
          <p:cNvSpPr txBox="1"/>
          <p:nvPr/>
        </p:nvSpPr>
        <p:spPr>
          <a:xfrm>
            <a:off x="4776537" y="3297953"/>
            <a:ext cx="46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</a:t>
            </a:r>
          </a:p>
        </p:txBody>
      </p:sp>
      <p:pic>
        <p:nvPicPr>
          <p:cNvPr id="30" name="Picture 29" descr="Smiling young woman seated at table resting hands and chin on open hardbound book">
            <a:extLst>
              <a:ext uri="{FF2B5EF4-FFF2-40B4-BE49-F238E27FC236}">
                <a16:creationId xmlns:a16="http://schemas.microsoft.com/office/drawing/2014/main" id="{402B8766-6455-887F-F26A-D7AC9E8F2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551" y="2937071"/>
            <a:ext cx="990854" cy="117971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4583C54-D574-C9E6-B3AD-A091545B0A17}"/>
              </a:ext>
            </a:extLst>
          </p:cNvPr>
          <p:cNvCxnSpPr/>
          <p:nvPr/>
        </p:nvCxnSpPr>
        <p:spPr>
          <a:xfrm>
            <a:off x="8746958" y="2880992"/>
            <a:ext cx="0" cy="12357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E10B6CF-F78F-2CB1-093E-07BDB45CE8D2}"/>
              </a:ext>
            </a:extLst>
          </p:cNvPr>
          <p:cNvSpPr txBox="1"/>
          <p:nvPr/>
        </p:nvSpPr>
        <p:spPr>
          <a:xfrm>
            <a:off x="8975558" y="3250324"/>
            <a:ext cx="421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03B54B5-C18E-B798-975D-8335C1308159}"/>
              </a:ext>
            </a:extLst>
          </p:cNvPr>
          <p:cNvCxnSpPr/>
          <p:nvPr/>
        </p:nvCxnSpPr>
        <p:spPr>
          <a:xfrm>
            <a:off x="8746958" y="4618459"/>
            <a:ext cx="0" cy="1162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4D0C0D0-CD38-3B8C-42F0-E0292E226320}"/>
              </a:ext>
            </a:extLst>
          </p:cNvPr>
          <p:cNvSpPr txBox="1"/>
          <p:nvPr/>
        </p:nvSpPr>
        <p:spPr>
          <a:xfrm>
            <a:off x="8975558" y="4981074"/>
            <a:ext cx="421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DAE5E0C-BB2C-2C2B-0AA7-2FF725E3BA5E}"/>
              </a:ext>
            </a:extLst>
          </p:cNvPr>
          <p:cNvCxnSpPr/>
          <p:nvPr/>
        </p:nvCxnSpPr>
        <p:spPr>
          <a:xfrm>
            <a:off x="4602078" y="4618459"/>
            <a:ext cx="0" cy="1162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56313DB-E26E-D699-65B1-FA293DE5406E}"/>
              </a:ext>
            </a:extLst>
          </p:cNvPr>
          <p:cNvSpPr txBox="1"/>
          <p:nvPr/>
        </p:nvSpPr>
        <p:spPr>
          <a:xfrm>
            <a:off x="4860758" y="4981074"/>
            <a:ext cx="385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9CBA2E1-CC5E-DF22-DCD7-3A6D26B58BFC}"/>
              </a:ext>
            </a:extLst>
          </p:cNvPr>
          <p:cNvCxnSpPr/>
          <p:nvPr/>
        </p:nvCxnSpPr>
        <p:spPr>
          <a:xfrm>
            <a:off x="7519737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F61D0A9-AF50-1DCD-6D8B-AC99046A65D5}"/>
              </a:ext>
            </a:extLst>
          </p:cNvPr>
          <p:cNvSpPr txBox="1"/>
          <p:nvPr/>
        </p:nvSpPr>
        <p:spPr>
          <a:xfrm>
            <a:off x="7712242" y="866273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Account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6A4278-B212-F7EA-FABE-A0813004CABD}"/>
              </a:ext>
            </a:extLst>
          </p:cNvPr>
          <p:cNvSpPr txBox="1"/>
          <p:nvPr/>
        </p:nvSpPr>
        <p:spPr>
          <a:xfrm>
            <a:off x="9300411" y="866273"/>
            <a:ext cx="1287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Logout</a:t>
            </a:r>
          </a:p>
        </p:txBody>
      </p:sp>
      <p:pic>
        <p:nvPicPr>
          <p:cNvPr id="44" name="Picture 43" descr="Two people studying in a library&#10;&#10;Description automatically generated with medium confidence">
            <a:extLst>
              <a:ext uri="{FF2B5EF4-FFF2-40B4-BE49-F238E27FC236}">
                <a16:creationId xmlns:a16="http://schemas.microsoft.com/office/drawing/2014/main" id="{9EF9B886-55A7-6CF4-3764-AF64DD84D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606337" y="2880991"/>
            <a:ext cx="1105906" cy="120974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678CD16-4244-3DDA-4347-10193604A164}"/>
              </a:ext>
            </a:extLst>
          </p:cNvPr>
          <p:cNvSpPr txBox="1"/>
          <p:nvPr/>
        </p:nvSpPr>
        <p:spPr>
          <a:xfrm>
            <a:off x="7700218" y="3155610"/>
            <a:ext cx="1029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****</a:t>
            </a:r>
          </a:p>
          <a:p>
            <a:r>
              <a:rPr lang="en-US" dirty="0"/>
              <a:t>Mentor2</a:t>
            </a:r>
          </a:p>
        </p:txBody>
      </p:sp>
      <p:pic>
        <p:nvPicPr>
          <p:cNvPr id="56" name="Picture 55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44562DCB-33FA-2090-12AA-EFFC3A5A2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664493" y="4544497"/>
            <a:ext cx="1191126" cy="1224609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A8F591C-D1AE-E9F4-9C3C-88C105C1205E}"/>
              </a:ext>
            </a:extLst>
          </p:cNvPr>
          <p:cNvSpPr txBox="1"/>
          <p:nvPr/>
        </p:nvSpPr>
        <p:spPr>
          <a:xfrm>
            <a:off x="8015288" y="4618459"/>
            <a:ext cx="614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  <a:p>
            <a:r>
              <a:rPr lang="en-US" dirty="0"/>
              <a:t>Mentor</a:t>
            </a:r>
          </a:p>
        </p:txBody>
      </p:sp>
      <p:pic>
        <p:nvPicPr>
          <p:cNvPr id="59" name="Picture 58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022DAB00-697D-D64D-0A8F-7F91AC3814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576011" y="4600476"/>
            <a:ext cx="1063542" cy="1162113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A210F300-5345-BBD9-9485-924A468E7AA8}"/>
              </a:ext>
            </a:extLst>
          </p:cNvPr>
          <p:cNvSpPr txBox="1"/>
          <p:nvPr/>
        </p:nvSpPr>
        <p:spPr>
          <a:xfrm>
            <a:off x="3639553" y="4618459"/>
            <a:ext cx="962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  <a:p>
            <a:r>
              <a:rPr lang="en-US" dirty="0"/>
              <a:t>Mentor3</a:t>
            </a:r>
          </a:p>
        </p:txBody>
      </p:sp>
    </p:spTree>
    <p:extLst>
      <p:ext uri="{BB962C8B-B14F-4D97-AF65-F5344CB8AC3E}">
        <p14:creationId xmlns:p14="http://schemas.microsoft.com/office/powerpoint/2010/main" val="1588082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1CA19-3362-7E02-8803-1A8B8D8CA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11"/>
            <a:ext cx="10515600" cy="60205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8B8FC7-C530-F872-416D-7CE58E59E8A9}"/>
              </a:ext>
            </a:extLst>
          </p:cNvPr>
          <p:cNvSpPr/>
          <p:nvPr/>
        </p:nvSpPr>
        <p:spPr>
          <a:xfrm>
            <a:off x="1409701" y="463968"/>
            <a:ext cx="9372600" cy="5930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95D488-6B7C-1E32-2A93-634F4B41A0B4}"/>
              </a:ext>
            </a:extLst>
          </p:cNvPr>
          <p:cNvCxnSpPr/>
          <p:nvPr/>
        </p:nvCxnSpPr>
        <p:spPr>
          <a:xfrm>
            <a:off x="1409700" y="866273"/>
            <a:ext cx="9372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0E82EB-39AB-C8E6-4E13-CF6297AB0B63}"/>
              </a:ext>
            </a:extLst>
          </p:cNvPr>
          <p:cNvCxnSpPr/>
          <p:nvPr/>
        </p:nvCxnSpPr>
        <p:spPr>
          <a:xfrm>
            <a:off x="1409700" y="1311442"/>
            <a:ext cx="9372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25BA1C6-6D7B-17D6-2F8C-19CF1E4FF8A4}"/>
              </a:ext>
            </a:extLst>
          </p:cNvPr>
          <p:cNvCxnSpPr/>
          <p:nvPr/>
        </p:nvCxnSpPr>
        <p:spPr>
          <a:xfrm>
            <a:off x="2442411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6DD179B-E486-CEE6-F281-1AD1995E0A05}"/>
              </a:ext>
            </a:extLst>
          </p:cNvPr>
          <p:cNvCxnSpPr/>
          <p:nvPr/>
        </p:nvCxnSpPr>
        <p:spPr>
          <a:xfrm>
            <a:off x="4174958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20B43F2-8F49-B094-9BAC-8E77BDACBC3D}"/>
              </a:ext>
            </a:extLst>
          </p:cNvPr>
          <p:cNvCxnSpPr/>
          <p:nvPr/>
        </p:nvCxnSpPr>
        <p:spPr>
          <a:xfrm>
            <a:off x="5865394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D5D0228-DC46-8C07-24C3-9797E62A66B3}"/>
              </a:ext>
            </a:extLst>
          </p:cNvPr>
          <p:cNvCxnSpPr/>
          <p:nvPr/>
        </p:nvCxnSpPr>
        <p:spPr>
          <a:xfrm>
            <a:off x="9168063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B406AA-3AF8-4E0B-25FE-124E0E68D582}"/>
              </a:ext>
            </a:extLst>
          </p:cNvPr>
          <p:cNvSpPr txBox="1"/>
          <p:nvPr/>
        </p:nvSpPr>
        <p:spPr>
          <a:xfrm>
            <a:off x="4463716" y="463969"/>
            <a:ext cx="3056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MENT  </a:t>
            </a:r>
            <a:r>
              <a:rPr lang="en-US" sz="1400" dirty="0"/>
              <a:t>Guiding You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DB8EC8-8488-3250-5E84-8683B6ACDB50}"/>
              </a:ext>
            </a:extLst>
          </p:cNvPr>
          <p:cNvSpPr txBox="1"/>
          <p:nvPr/>
        </p:nvSpPr>
        <p:spPr>
          <a:xfrm>
            <a:off x="1515979" y="866273"/>
            <a:ext cx="842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45A247-D7A9-4DC1-AC4F-9A8EDE033078}"/>
              </a:ext>
            </a:extLst>
          </p:cNvPr>
          <p:cNvSpPr txBox="1"/>
          <p:nvPr/>
        </p:nvSpPr>
        <p:spPr>
          <a:xfrm>
            <a:off x="2671011" y="866273"/>
            <a:ext cx="1287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ABOUT US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C02055-446F-2E3C-43D8-556C37D27772}"/>
              </a:ext>
            </a:extLst>
          </p:cNvPr>
          <p:cNvSpPr txBox="1"/>
          <p:nvPr/>
        </p:nvSpPr>
        <p:spPr>
          <a:xfrm>
            <a:off x="4463716" y="866273"/>
            <a:ext cx="1191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501BF9-BC0F-D45A-6A3B-4DBBC8CCD714}"/>
              </a:ext>
            </a:extLst>
          </p:cNvPr>
          <p:cNvSpPr txBox="1"/>
          <p:nvPr/>
        </p:nvSpPr>
        <p:spPr>
          <a:xfrm>
            <a:off x="4174958" y="1443789"/>
            <a:ext cx="280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      Mentors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2DC118-B958-4C14-1775-B90EF3AF3E72}"/>
              </a:ext>
            </a:extLst>
          </p:cNvPr>
          <p:cNvSpPr txBox="1"/>
          <p:nvPr/>
        </p:nvSpPr>
        <p:spPr>
          <a:xfrm>
            <a:off x="3958389" y="1813121"/>
            <a:ext cx="1287379" cy="46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256578-D418-0F03-7D08-0BDFAC66A34C}"/>
              </a:ext>
            </a:extLst>
          </p:cNvPr>
          <p:cNvSpPr/>
          <p:nvPr/>
        </p:nvSpPr>
        <p:spPr>
          <a:xfrm>
            <a:off x="6945234" y="1945467"/>
            <a:ext cx="1287380" cy="5003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80ADDF-C5F7-ABB2-B0ED-EC74B70CE5E4}"/>
              </a:ext>
            </a:extLst>
          </p:cNvPr>
          <p:cNvSpPr/>
          <p:nvPr/>
        </p:nvSpPr>
        <p:spPr>
          <a:xfrm>
            <a:off x="3958388" y="1986104"/>
            <a:ext cx="1287380" cy="5003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84E9F9-757B-854E-60BB-75BD52D2A22D}"/>
              </a:ext>
            </a:extLst>
          </p:cNvPr>
          <p:cNvSpPr txBox="1"/>
          <p:nvPr/>
        </p:nvSpPr>
        <p:spPr>
          <a:xfrm>
            <a:off x="4174958" y="2025635"/>
            <a:ext cx="859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Sort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3FCBAB-71CE-1227-63B5-32E05E27C3AF}"/>
              </a:ext>
            </a:extLst>
          </p:cNvPr>
          <p:cNvSpPr txBox="1"/>
          <p:nvPr/>
        </p:nvSpPr>
        <p:spPr>
          <a:xfrm>
            <a:off x="7221961" y="2000382"/>
            <a:ext cx="1010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538381-A77E-2B03-9EF2-FB08694A3385}"/>
              </a:ext>
            </a:extLst>
          </p:cNvPr>
          <p:cNvSpPr/>
          <p:nvPr/>
        </p:nvSpPr>
        <p:spPr>
          <a:xfrm>
            <a:off x="2496551" y="2928621"/>
            <a:ext cx="2953753" cy="11621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450C58E-2A22-E6CB-3599-E5BD60EFEC2D}"/>
              </a:ext>
            </a:extLst>
          </p:cNvPr>
          <p:cNvSpPr/>
          <p:nvPr/>
        </p:nvSpPr>
        <p:spPr>
          <a:xfrm>
            <a:off x="2610851" y="4618459"/>
            <a:ext cx="2953753" cy="11621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B9813A8-D520-7092-7BEA-4EB1FD810F9F}"/>
              </a:ext>
            </a:extLst>
          </p:cNvPr>
          <p:cNvCxnSpPr/>
          <p:nvPr/>
        </p:nvCxnSpPr>
        <p:spPr>
          <a:xfrm>
            <a:off x="3314700" y="2928621"/>
            <a:ext cx="0" cy="1162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4C65058-E142-E90D-84AB-8589309D8AC2}"/>
              </a:ext>
            </a:extLst>
          </p:cNvPr>
          <p:cNvCxnSpPr/>
          <p:nvPr/>
        </p:nvCxnSpPr>
        <p:spPr>
          <a:xfrm>
            <a:off x="4602078" y="2928621"/>
            <a:ext cx="0" cy="1162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3F917F0C-C314-6E87-ABED-EF4E862AE6AD}"/>
              </a:ext>
            </a:extLst>
          </p:cNvPr>
          <p:cNvSpPr/>
          <p:nvPr/>
        </p:nvSpPr>
        <p:spPr>
          <a:xfrm>
            <a:off x="6606337" y="2880992"/>
            <a:ext cx="2953753" cy="12097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026C6BB-64FB-53D8-B591-18B175A082AF}"/>
              </a:ext>
            </a:extLst>
          </p:cNvPr>
          <p:cNvSpPr/>
          <p:nvPr/>
        </p:nvSpPr>
        <p:spPr>
          <a:xfrm>
            <a:off x="6684545" y="4544498"/>
            <a:ext cx="2953753" cy="12360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D8882B-A28A-C246-5CB7-1320BECDF99A}"/>
              </a:ext>
            </a:extLst>
          </p:cNvPr>
          <p:cNvSpPr txBox="1"/>
          <p:nvPr/>
        </p:nvSpPr>
        <p:spPr>
          <a:xfrm>
            <a:off x="4776537" y="3297953"/>
            <a:ext cx="46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A0DE2CE-EB93-85D2-39FB-4374BED72041}"/>
              </a:ext>
            </a:extLst>
          </p:cNvPr>
          <p:cNvCxnSpPr/>
          <p:nvPr/>
        </p:nvCxnSpPr>
        <p:spPr>
          <a:xfrm>
            <a:off x="8746958" y="2880992"/>
            <a:ext cx="0" cy="12357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35A42ED-AFE0-A903-8983-48D1E898FCE9}"/>
              </a:ext>
            </a:extLst>
          </p:cNvPr>
          <p:cNvSpPr txBox="1"/>
          <p:nvPr/>
        </p:nvSpPr>
        <p:spPr>
          <a:xfrm>
            <a:off x="8975558" y="3250324"/>
            <a:ext cx="421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9E658DD-3317-6D7C-7E20-BCFB2E63D4FF}"/>
              </a:ext>
            </a:extLst>
          </p:cNvPr>
          <p:cNvCxnSpPr/>
          <p:nvPr/>
        </p:nvCxnSpPr>
        <p:spPr>
          <a:xfrm>
            <a:off x="8746958" y="4618459"/>
            <a:ext cx="0" cy="1162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7B3DCB29-6B15-FEA3-29F5-C187139F7288}"/>
              </a:ext>
            </a:extLst>
          </p:cNvPr>
          <p:cNvSpPr txBox="1"/>
          <p:nvPr/>
        </p:nvSpPr>
        <p:spPr>
          <a:xfrm>
            <a:off x="8975558" y="4981074"/>
            <a:ext cx="421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9022DAE-1AA1-0CA9-2000-6B672C7E5E1F}"/>
              </a:ext>
            </a:extLst>
          </p:cNvPr>
          <p:cNvCxnSpPr/>
          <p:nvPr/>
        </p:nvCxnSpPr>
        <p:spPr>
          <a:xfrm>
            <a:off x="4602078" y="4618459"/>
            <a:ext cx="0" cy="1162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65DF256-400A-3954-BB2F-12210AAC7FE4}"/>
              </a:ext>
            </a:extLst>
          </p:cNvPr>
          <p:cNvSpPr txBox="1"/>
          <p:nvPr/>
        </p:nvSpPr>
        <p:spPr>
          <a:xfrm>
            <a:off x="4860758" y="4981074"/>
            <a:ext cx="385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470B947-905C-D5F9-269A-C3E99BA521C8}"/>
              </a:ext>
            </a:extLst>
          </p:cNvPr>
          <p:cNvCxnSpPr/>
          <p:nvPr/>
        </p:nvCxnSpPr>
        <p:spPr>
          <a:xfrm>
            <a:off x="7519737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E323EC8-6E08-D647-7080-AFB29EAE8CC8}"/>
              </a:ext>
            </a:extLst>
          </p:cNvPr>
          <p:cNvSpPr txBox="1"/>
          <p:nvPr/>
        </p:nvSpPr>
        <p:spPr>
          <a:xfrm>
            <a:off x="7712242" y="866273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Account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C6A13F9-8BC3-2698-26ED-4E4283808CB1}"/>
              </a:ext>
            </a:extLst>
          </p:cNvPr>
          <p:cNvSpPr txBox="1"/>
          <p:nvPr/>
        </p:nvSpPr>
        <p:spPr>
          <a:xfrm>
            <a:off x="9300411" y="866273"/>
            <a:ext cx="1287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Logout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1D6BFE3-A554-86AD-9BFF-BC2F6267B5EC}"/>
              </a:ext>
            </a:extLst>
          </p:cNvPr>
          <p:cNvSpPr txBox="1"/>
          <p:nvPr/>
        </p:nvSpPr>
        <p:spPr>
          <a:xfrm>
            <a:off x="3597442" y="3297953"/>
            <a:ext cx="866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08D2C3-9EBB-9A0F-EA91-B8AE65F6A209}"/>
              </a:ext>
            </a:extLst>
          </p:cNvPr>
          <p:cNvSpPr txBox="1"/>
          <p:nvPr/>
        </p:nvSpPr>
        <p:spPr>
          <a:xfrm>
            <a:off x="7712242" y="3250324"/>
            <a:ext cx="67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0161BD9-D37A-451B-64A5-B84BE06BEB8A}"/>
              </a:ext>
            </a:extLst>
          </p:cNvPr>
          <p:cNvSpPr txBox="1"/>
          <p:nvPr/>
        </p:nvSpPr>
        <p:spPr>
          <a:xfrm>
            <a:off x="7831555" y="4812632"/>
            <a:ext cx="614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1C9A8F3-7178-4B83-DABA-219B038D5FD3}"/>
              </a:ext>
            </a:extLst>
          </p:cNvPr>
          <p:cNvSpPr txBox="1"/>
          <p:nvPr/>
        </p:nvSpPr>
        <p:spPr>
          <a:xfrm>
            <a:off x="3741821" y="4981074"/>
            <a:ext cx="721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Blur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07957BD-BACE-08DE-2AC5-C147302BC9DC}"/>
              </a:ext>
            </a:extLst>
          </p:cNvPr>
          <p:cNvCxnSpPr/>
          <p:nvPr/>
        </p:nvCxnSpPr>
        <p:spPr>
          <a:xfrm>
            <a:off x="7695699" y="2880992"/>
            <a:ext cx="0" cy="12357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53B48F5-0371-5F12-8317-660653C3B637}"/>
              </a:ext>
            </a:extLst>
          </p:cNvPr>
          <p:cNvCxnSpPr/>
          <p:nvPr/>
        </p:nvCxnSpPr>
        <p:spPr>
          <a:xfrm>
            <a:off x="3591426" y="4618459"/>
            <a:ext cx="0" cy="1162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D76FA67-E84B-6C83-8D0A-A2E8555749B3}"/>
              </a:ext>
            </a:extLst>
          </p:cNvPr>
          <p:cNvCxnSpPr/>
          <p:nvPr/>
        </p:nvCxnSpPr>
        <p:spPr>
          <a:xfrm>
            <a:off x="7815012" y="4544498"/>
            <a:ext cx="0" cy="1236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B5DA0E2-AD26-C6D6-5431-218217492C31}"/>
              </a:ext>
            </a:extLst>
          </p:cNvPr>
          <p:cNvSpPr txBox="1"/>
          <p:nvPr/>
        </p:nvSpPr>
        <p:spPr>
          <a:xfrm>
            <a:off x="2496551" y="3297953"/>
            <a:ext cx="818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Image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DC8E0B3-E9CB-2537-365C-3B27DA53539B}"/>
              </a:ext>
            </a:extLst>
          </p:cNvPr>
          <p:cNvSpPr txBox="1"/>
          <p:nvPr/>
        </p:nvSpPr>
        <p:spPr>
          <a:xfrm>
            <a:off x="2700087" y="4981074"/>
            <a:ext cx="777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Image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290B6B4-7316-A886-C86B-4601B2C3F3F8}"/>
              </a:ext>
            </a:extLst>
          </p:cNvPr>
          <p:cNvSpPr txBox="1"/>
          <p:nvPr/>
        </p:nvSpPr>
        <p:spPr>
          <a:xfrm>
            <a:off x="6684545" y="3143250"/>
            <a:ext cx="835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Image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6B13CE1-9FA6-4B8F-6411-23058717015C}"/>
              </a:ext>
            </a:extLst>
          </p:cNvPr>
          <p:cNvSpPr txBox="1"/>
          <p:nvPr/>
        </p:nvSpPr>
        <p:spPr>
          <a:xfrm>
            <a:off x="6815138" y="4812632"/>
            <a:ext cx="880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Image</a:t>
            </a:r>
          </a:p>
        </p:txBody>
      </p:sp>
    </p:spTree>
    <p:extLst>
      <p:ext uri="{BB962C8B-B14F-4D97-AF65-F5344CB8AC3E}">
        <p14:creationId xmlns:p14="http://schemas.microsoft.com/office/powerpoint/2010/main" val="86195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0AF8A76-731D-BE7C-8CD0-2D24C805D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11"/>
            <a:ext cx="10515600" cy="60205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379540-8A72-224F-BC58-FFFE58A0DE13}"/>
              </a:ext>
            </a:extLst>
          </p:cNvPr>
          <p:cNvSpPr/>
          <p:nvPr/>
        </p:nvSpPr>
        <p:spPr>
          <a:xfrm>
            <a:off x="1409701" y="463968"/>
            <a:ext cx="9372600" cy="5930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77C518-76DB-7091-DE01-BCCA287575E5}"/>
              </a:ext>
            </a:extLst>
          </p:cNvPr>
          <p:cNvCxnSpPr/>
          <p:nvPr/>
        </p:nvCxnSpPr>
        <p:spPr>
          <a:xfrm>
            <a:off x="1409700" y="866273"/>
            <a:ext cx="9372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8AB354-0418-C26D-F06F-576A3C80565B}"/>
              </a:ext>
            </a:extLst>
          </p:cNvPr>
          <p:cNvCxnSpPr/>
          <p:nvPr/>
        </p:nvCxnSpPr>
        <p:spPr>
          <a:xfrm>
            <a:off x="1409700" y="1311442"/>
            <a:ext cx="9372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F931CF-A52A-9428-0CE8-0734526DCF56}"/>
              </a:ext>
            </a:extLst>
          </p:cNvPr>
          <p:cNvCxnSpPr/>
          <p:nvPr/>
        </p:nvCxnSpPr>
        <p:spPr>
          <a:xfrm>
            <a:off x="2442411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C57F08-0CFD-623B-962E-1DC9C65CFAF6}"/>
              </a:ext>
            </a:extLst>
          </p:cNvPr>
          <p:cNvCxnSpPr/>
          <p:nvPr/>
        </p:nvCxnSpPr>
        <p:spPr>
          <a:xfrm>
            <a:off x="4174958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C703FC-2E4A-FEC7-8CE5-3FEA9F93D541}"/>
              </a:ext>
            </a:extLst>
          </p:cNvPr>
          <p:cNvCxnSpPr/>
          <p:nvPr/>
        </p:nvCxnSpPr>
        <p:spPr>
          <a:xfrm>
            <a:off x="5865394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FFE080C-BDD5-4BF3-5558-B689CF68621E}"/>
              </a:ext>
            </a:extLst>
          </p:cNvPr>
          <p:cNvCxnSpPr/>
          <p:nvPr/>
        </p:nvCxnSpPr>
        <p:spPr>
          <a:xfrm>
            <a:off x="9168063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FCF1801-E443-ABAE-E650-385AA3C9D5DA}"/>
              </a:ext>
            </a:extLst>
          </p:cNvPr>
          <p:cNvSpPr txBox="1"/>
          <p:nvPr/>
        </p:nvSpPr>
        <p:spPr>
          <a:xfrm>
            <a:off x="4463716" y="463969"/>
            <a:ext cx="3056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MENT  </a:t>
            </a:r>
            <a:r>
              <a:rPr lang="en-US" sz="1400" dirty="0"/>
              <a:t>Guiding You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3109A9-D2EF-CF80-A444-BB3BE9E8C323}"/>
              </a:ext>
            </a:extLst>
          </p:cNvPr>
          <p:cNvSpPr txBox="1"/>
          <p:nvPr/>
        </p:nvSpPr>
        <p:spPr>
          <a:xfrm>
            <a:off x="1515979" y="866273"/>
            <a:ext cx="842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365D8A-D752-7A13-8515-1126C7FBF3B5}"/>
              </a:ext>
            </a:extLst>
          </p:cNvPr>
          <p:cNvSpPr txBox="1"/>
          <p:nvPr/>
        </p:nvSpPr>
        <p:spPr>
          <a:xfrm>
            <a:off x="2671011" y="866273"/>
            <a:ext cx="1287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ABOUT 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78FFF6-BBAD-3AC8-877A-2EF4C8F02F54}"/>
              </a:ext>
            </a:extLst>
          </p:cNvPr>
          <p:cNvSpPr txBox="1"/>
          <p:nvPr/>
        </p:nvSpPr>
        <p:spPr>
          <a:xfrm>
            <a:off x="4463716" y="866273"/>
            <a:ext cx="1191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E03EB4-7ADA-E9A1-C626-6D53E9B25297}"/>
              </a:ext>
            </a:extLst>
          </p:cNvPr>
          <p:cNvSpPr txBox="1"/>
          <p:nvPr/>
        </p:nvSpPr>
        <p:spPr>
          <a:xfrm>
            <a:off x="4174958" y="1443789"/>
            <a:ext cx="280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      Mentors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C42E03-8F77-99E1-C67D-6FE06EF9FB05}"/>
              </a:ext>
            </a:extLst>
          </p:cNvPr>
          <p:cNvSpPr txBox="1"/>
          <p:nvPr/>
        </p:nvSpPr>
        <p:spPr>
          <a:xfrm>
            <a:off x="3958389" y="1813121"/>
            <a:ext cx="1287379" cy="46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215B80-2E17-8E1D-6189-BD8FD7CB374A}"/>
              </a:ext>
            </a:extLst>
          </p:cNvPr>
          <p:cNvSpPr/>
          <p:nvPr/>
        </p:nvSpPr>
        <p:spPr>
          <a:xfrm>
            <a:off x="6945234" y="1945467"/>
            <a:ext cx="1287380" cy="5003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2F93B5-AE8A-EC06-04FB-C9CC3AE61EDF}"/>
              </a:ext>
            </a:extLst>
          </p:cNvPr>
          <p:cNvSpPr/>
          <p:nvPr/>
        </p:nvSpPr>
        <p:spPr>
          <a:xfrm>
            <a:off x="3958388" y="1986104"/>
            <a:ext cx="1287380" cy="5003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EF1C13-B4CB-708E-E002-16D877BB3C2B}"/>
              </a:ext>
            </a:extLst>
          </p:cNvPr>
          <p:cNvSpPr txBox="1"/>
          <p:nvPr/>
        </p:nvSpPr>
        <p:spPr>
          <a:xfrm>
            <a:off x="4174958" y="2025635"/>
            <a:ext cx="859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Sort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A0F502-D64F-B76E-DCD6-6F70FF57D76F}"/>
              </a:ext>
            </a:extLst>
          </p:cNvPr>
          <p:cNvSpPr txBox="1"/>
          <p:nvPr/>
        </p:nvSpPr>
        <p:spPr>
          <a:xfrm>
            <a:off x="7221961" y="2000382"/>
            <a:ext cx="1010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6DC71D-278E-15E2-5B01-FC648018B81B}"/>
              </a:ext>
            </a:extLst>
          </p:cNvPr>
          <p:cNvSpPr/>
          <p:nvPr/>
        </p:nvSpPr>
        <p:spPr>
          <a:xfrm>
            <a:off x="2496551" y="2928621"/>
            <a:ext cx="2953753" cy="11621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08477C-BEAB-C099-B6F8-58DBF2C8C3F1}"/>
              </a:ext>
            </a:extLst>
          </p:cNvPr>
          <p:cNvSpPr/>
          <p:nvPr/>
        </p:nvSpPr>
        <p:spPr>
          <a:xfrm>
            <a:off x="2610851" y="4618459"/>
            <a:ext cx="2953753" cy="11621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B3E2F17-0B15-FCB1-9CAD-6318D5C8E6FD}"/>
              </a:ext>
            </a:extLst>
          </p:cNvPr>
          <p:cNvCxnSpPr/>
          <p:nvPr/>
        </p:nvCxnSpPr>
        <p:spPr>
          <a:xfrm>
            <a:off x="3314700" y="2928621"/>
            <a:ext cx="0" cy="1162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3AFBE29-A18D-6482-D9B1-518F142E571F}"/>
              </a:ext>
            </a:extLst>
          </p:cNvPr>
          <p:cNvCxnSpPr/>
          <p:nvPr/>
        </p:nvCxnSpPr>
        <p:spPr>
          <a:xfrm>
            <a:off x="4602078" y="2928621"/>
            <a:ext cx="0" cy="1162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F613983-2802-16E0-E03E-7D5B1188CB8E}"/>
              </a:ext>
            </a:extLst>
          </p:cNvPr>
          <p:cNvSpPr/>
          <p:nvPr/>
        </p:nvSpPr>
        <p:spPr>
          <a:xfrm>
            <a:off x="6606337" y="2880992"/>
            <a:ext cx="2953753" cy="12097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FBE2AC-9B75-BF4C-5191-833E2894196D}"/>
              </a:ext>
            </a:extLst>
          </p:cNvPr>
          <p:cNvSpPr/>
          <p:nvPr/>
        </p:nvSpPr>
        <p:spPr>
          <a:xfrm>
            <a:off x="6684545" y="4544498"/>
            <a:ext cx="2953753" cy="12360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18BD58-F9F2-9946-1CA4-9D293C3CC921}"/>
              </a:ext>
            </a:extLst>
          </p:cNvPr>
          <p:cNvSpPr txBox="1"/>
          <p:nvPr/>
        </p:nvSpPr>
        <p:spPr>
          <a:xfrm>
            <a:off x="4776537" y="3297953"/>
            <a:ext cx="46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722AC1F-D5EC-DF2F-B109-B44C9CE37592}"/>
              </a:ext>
            </a:extLst>
          </p:cNvPr>
          <p:cNvCxnSpPr/>
          <p:nvPr/>
        </p:nvCxnSpPr>
        <p:spPr>
          <a:xfrm>
            <a:off x="8746958" y="2880992"/>
            <a:ext cx="0" cy="12357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E091A3C-F822-4DB6-19B6-11429563885D}"/>
              </a:ext>
            </a:extLst>
          </p:cNvPr>
          <p:cNvSpPr txBox="1"/>
          <p:nvPr/>
        </p:nvSpPr>
        <p:spPr>
          <a:xfrm>
            <a:off x="8975558" y="3250324"/>
            <a:ext cx="421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EE2F157-40FE-7175-2E22-548782D8D780}"/>
              </a:ext>
            </a:extLst>
          </p:cNvPr>
          <p:cNvCxnSpPr/>
          <p:nvPr/>
        </p:nvCxnSpPr>
        <p:spPr>
          <a:xfrm>
            <a:off x="8746958" y="4618459"/>
            <a:ext cx="0" cy="1162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235336B-464F-CAD9-F0C3-34B1066DCFA0}"/>
              </a:ext>
            </a:extLst>
          </p:cNvPr>
          <p:cNvSpPr txBox="1"/>
          <p:nvPr/>
        </p:nvSpPr>
        <p:spPr>
          <a:xfrm>
            <a:off x="8975558" y="4981074"/>
            <a:ext cx="421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FABEEB1-F1BC-D1DF-88B2-35FB41785F98}"/>
              </a:ext>
            </a:extLst>
          </p:cNvPr>
          <p:cNvCxnSpPr/>
          <p:nvPr/>
        </p:nvCxnSpPr>
        <p:spPr>
          <a:xfrm>
            <a:off x="4602078" y="4618459"/>
            <a:ext cx="0" cy="1162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F373613-BCDD-B49F-46C1-15C289189CFE}"/>
              </a:ext>
            </a:extLst>
          </p:cNvPr>
          <p:cNvSpPr txBox="1"/>
          <p:nvPr/>
        </p:nvSpPr>
        <p:spPr>
          <a:xfrm>
            <a:off x="4860758" y="4981074"/>
            <a:ext cx="385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659AAFB-0F68-9545-D50D-8E71FF5E2AF1}"/>
              </a:ext>
            </a:extLst>
          </p:cNvPr>
          <p:cNvCxnSpPr/>
          <p:nvPr/>
        </p:nvCxnSpPr>
        <p:spPr>
          <a:xfrm>
            <a:off x="7519737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6A0EC5-9763-4D0D-C719-364B848C4691}"/>
              </a:ext>
            </a:extLst>
          </p:cNvPr>
          <p:cNvSpPr txBox="1"/>
          <p:nvPr/>
        </p:nvSpPr>
        <p:spPr>
          <a:xfrm>
            <a:off x="7712242" y="866273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Account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173440-0577-C545-528B-0E46E9225502}"/>
              </a:ext>
            </a:extLst>
          </p:cNvPr>
          <p:cNvSpPr txBox="1"/>
          <p:nvPr/>
        </p:nvSpPr>
        <p:spPr>
          <a:xfrm>
            <a:off x="9300411" y="866273"/>
            <a:ext cx="1287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Logout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4A746F9-04BA-9352-7501-75D398E8EB8F}"/>
              </a:ext>
            </a:extLst>
          </p:cNvPr>
          <p:cNvSpPr txBox="1"/>
          <p:nvPr/>
        </p:nvSpPr>
        <p:spPr>
          <a:xfrm>
            <a:off x="3597442" y="3297953"/>
            <a:ext cx="866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6EE5F1-7864-1D6A-702C-53B7B7B6BDC7}"/>
              </a:ext>
            </a:extLst>
          </p:cNvPr>
          <p:cNvSpPr txBox="1"/>
          <p:nvPr/>
        </p:nvSpPr>
        <p:spPr>
          <a:xfrm>
            <a:off x="7712242" y="3250324"/>
            <a:ext cx="67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226DE1-254A-FF40-1A4F-4169B9705E06}"/>
              </a:ext>
            </a:extLst>
          </p:cNvPr>
          <p:cNvSpPr txBox="1"/>
          <p:nvPr/>
        </p:nvSpPr>
        <p:spPr>
          <a:xfrm>
            <a:off x="7831555" y="4812632"/>
            <a:ext cx="614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C8FD86-F7C2-F74D-5E30-357CB76A199D}"/>
              </a:ext>
            </a:extLst>
          </p:cNvPr>
          <p:cNvSpPr txBox="1"/>
          <p:nvPr/>
        </p:nvSpPr>
        <p:spPr>
          <a:xfrm>
            <a:off x="3741821" y="4981074"/>
            <a:ext cx="721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Blur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D51F2C6-03BD-9FA4-52FD-8DFEFF0532DD}"/>
              </a:ext>
            </a:extLst>
          </p:cNvPr>
          <p:cNvCxnSpPr/>
          <p:nvPr/>
        </p:nvCxnSpPr>
        <p:spPr>
          <a:xfrm>
            <a:off x="7695699" y="2880992"/>
            <a:ext cx="0" cy="12357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C40D7D6-2A2E-C364-3B47-E2374CC8F5EB}"/>
              </a:ext>
            </a:extLst>
          </p:cNvPr>
          <p:cNvCxnSpPr/>
          <p:nvPr/>
        </p:nvCxnSpPr>
        <p:spPr>
          <a:xfrm>
            <a:off x="3591426" y="4618459"/>
            <a:ext cx="0" cy="1162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623A229-C238-559E-15E2-3843311A530B}"/>
              </a:ext>
            </a:extLst>
          </p:cNvPr>
          <p:cNvCxnSpPr/>
          <p:nvPr/>
        </p:nvCxnSpPr>
        <p:spPr>
          <a:xfrm>
            <a:off x="7815012" y="4544498"/>
            <a:ext cx="0" cy="1236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EA26C67-A28A-4BF3-512E-B456BD3821D0}"/>
              </a:ext>
            </a:extLst>
          </p:cNvPr>
          <p:cNvSpPr txBox="1"/>
          <p:nvPr/>
        </p:nvSpPr>
        <p:spPr>
          <a:xfrm>
            <a:off x="2496551" y="3297953"/>
            <a:ext cx="818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Image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05B9AFA-3B8C-8C3B-6D49-8C300757F62D}"/>
              </a:ext>
            </a:extLst>
          </p:cNvPr>
          <p:cNvSpPr txBox="1"/>
          <p:nvPr/>
        </p:nvSpPr>
        <p:spPr>
          <a:xfrm>
            <a:off x="2700087" y="4981074"/>
            <a:ext cx="777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Image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3F2D2D0-F44C-8340-E7DE-7AB2D94EF6E7}"/>
              </a:ext>
            </a:extLst>
          </p:cNvPr>
          <p:cNvSpPr txBox="1"/>
          <p:nvPr/>
        </p:nvSpPr>
        <p:spPr>
          <a:xfrm>
            <a:off x="6684545" y="3143250"/>
            <a:ext cx="835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Image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A841A60-5420-7FD3-4656-4D49CF983A08}"/>
              </a:ext>
            </a:extLst>
          </p:cNvPr>
          <p:cNvSpPr txBox="1"/>
          <p:nvPr/>
        </p:nvSpPr>
        <p:spPr>
          <a:xfrm>
            <a:off x="6815138" y="4812632"/>
            <a:ext cx="880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Image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7382B98-B556-84FD-5EB1-1FBB65149304}"/>
              </a:ext>
            </a:extLst>
          </p:cNvPr>
          <p:cNvSpPr/>
          <p:nvPr/>
        </p:nvSpPr>
        <p:spPr>
          <a:xfrm>
            <a:off x="4456195" y="2483452"/>
            <a:ext cx="2953753" cy="36935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141FA9-5157-42D0-6E9B-E296E96A7B88}"/>
              </a:ext>
            </a:extLst>
          </p:cNvPr>
          <p:cNvSpPr txBox="1"/>
          <p:nvPr/>
        </p:nvSpPr>
        <p:spPr>
          <a:xfrm>
            <a:off x="4602078" y="2677271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Limited Access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ACCC4FC-AD13-DE51-F4DA-6483320BD30A}"/>
              </a:ext>
            </a:extLst>
          </p:cNvPr>
          <p:cNvSpPr/>
          <p:nvPr/>
        </p:nvSpPr>
        <p:spPr>
          <a:xfrm>
            <a:off x="4857248" y="3380550"/>
            <a:ext cx="2041862" cy="10727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7092020-4A73-0B24-3AC2-7344356F9D00}"/>
              </a:ext>
            </a:extLst>
          </p:cNvPr>
          <p:cNvSpPr txBox="1"/>
          <p:nvPr/>
        </p:nvSpPr>
        <p:spPr>
          <a:xfrm>
            <a:off x="5168565" y="3498886"/>
            <a:ext cx="1552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Sign In to     continue</a:t>
            </a:r>
          </a:p>
        </p:txBody>
      </p:sp>
    </p:spTree>
    <p:extLst>
      <p:ext uri="{BB962C8B-B14F-4D97-AF65-F5344CB8AC3E}">
        <p14:creationId xmlns:p14="http://schemas.microsoft.com/office/powerpoint/2010/main" val="2569388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2A9AA1D-8485-F932-9BAE-97CA9FD35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11"/>
            <a:ext cx="10515600" cy="60205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3D8F1B-046A-A6E1-C9B0-C7DFF04999BA}"/>
              </a:ext>
            </a:extLst>
          </p:cNvPr>
          <p:cNvSpPr/>
          <p:nvPr/>
        </p:nvSpPr>
        <p:spPr>
          <a:xfrm>
            <a:off x="1409701" y="463968"/>
            <a:ext cx="9372600" cy="5930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B5F0C2-E0AA-C463-4412-AC3281FFEC9E}"/>
              </a:ext>
            </a:extLst>
          </p:cNvPr>
          <p:cNvCxnSpPr/>
          <p:nvPr/>
        </p:nvCxnSpPr>
        <p:spPr>
          <a:xfrm>
            <a:off x="1409700" y="866273"/>
            <a:ext cx="9372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677BDC-75B6-DAF4-CD77-D96D8CFFBC37}"/>
              </a:ext>
            </a:extLst>
          </p:cNvPr>
          <p:cNvCxnSpPr/>
          <p:nvPr/>
        </p:nvCxnSpPr>
        <p:spPr>
          <a:xfrm>
            <a:off x="1409700" y="1311442"/>
            <a:ext cx="9372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AE2010-1F01-9E4C-3B52-5307373270D3}"/>
              </a:ext>
            </a:extLst>
          </p:cNvPr>
          <p:cNvCxnSpPr/>
          <p:nvPr/>
        </p:nvCxnSpPr>
        <p:spPr>
          <a:xfrm>
            <a:off x="2442411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E73ADF-3C98-4E47-2FDE-0FA78F0CA170}"/>
              </a:ext>
            </a:extLst>
          </p:cNvPr>
          <p:cNvCxnSpPr/>
          <p:nvPr/>
        </p:nvCxnSpPr>
        <p:spPr>
          <a:xfrm>
            <a:off x="4174958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688D58-36EA-CF02-93BC-FE8393728474}"/>
              </a:ext>
            </a:extLst>
          </p:cNvPr>
          <p:cNvCxnSpPr/>
          <p:nvPr/>
        </p:nvCxnSpPr>
        <p:spPr>
          <a:xfrm>
            <a:off x="5865394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2526A-2E0F-07CB-0245-7C9762930FC0}"/>
              </a:ext>
            </a:extLst>
          </p:cNvPr>
          <p:cNvCxnSpPr/>
          <p:nvPr/>
        </p:nvCxnSpPr>
        <p:spPr>
          <a:xfrm>
            <a:off x="9168063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7D96F5-EFFD-916A-41D7-3DA19661C52E}"/>
              </a:ext>
            </a:extLst>
          </p:cNvPr>
          <p:cNvSpPr txBox="1"/>
          <p:nvPr/>
        </p:nvSpPr>
        <p:spPr>
          <a:xfrm>
            <a:off x="4463716" y="463969"/>
            <a:ext cx="3056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MENT  </a:t>
            </a:r>
            <a:r>
              <a:rPr lang="en-US" sz="1400" dirty="0"/>
              <a:t>Guiding You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640287-0C11-6FB4-DBCE-D7B449D51402}"/>
              </a:ext>
            </a:extLst>
          </p:cNvPr>
          <p:cNvSpPr txBox="1"/>
          <p:nvPr/>
        </p:nvSpPr>
        <p:spPr>
          <a:xfrm>
            <a:off x="1515979" y="866273"/>
            <a:ext cx="842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9846F3-781C-C9A1-1366-CDAD48EA04B6}"/>
              </a:ext>
            </a:extLst>
          </p:cNvPr>
          <p:cNvSpPr txBox="1"/>
          <p:nvPr/>
        </p:nvSpPr>
        <p:spPr>
          <a:xfrm>
            <a:off x="2671011" y="866273"/>
            <a:ext cx="1287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ABOUT 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E68936-B3C9-A01E-B35B-F2899C8B748F}"/>
              </a:ext>
            </a:extLst>
          </p:cNvPr>
          <p:cNvSpPr txBox="1"/>
          <p:nvPr/>
        </p:nvSpPr>
        <p:spPr>
          <a:xfrm>
            <a:off x="4463716" y="866273"/>
            <a:ext cx="1191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C2951B-3418-A705-7ABC-D12AC748C45F}"/>
              </a:ext>
            </a:extLst>
          </p:cNvPr>
          <p:cNvSpPr txBox="1"/>
          <p:nvPr/>
        </p:nvSpPr>
        <p:spPr>
          <a:xfrm>
            <a:off x="4174958" y="1443789"/>
            <a:ext cx="280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      Mentors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A8FBCE-98D8-A281-E756-9C598C0501A0}"/>
              </a:ext>
            </a:extLst>
          </p:cNvPr>
          <p:cNvSpPr txBox="1"/>
          <p:nvPr/>
        </p:nvSpPr>
        <p:spPr>
          <a:xfrm>
            <a:off x="3958389" y="1813121"/>
            <a:ext cx="1287379" cy="46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293BC8-992B-290A-4B4D-152FDAF1BFDC}"/>
              </a:ext>
            </a:extLst>
          </p:cNvPr>
          <p:cNvSpPr/>
          <p:nvPr/>
        </p:nvSpPr>
        <p:spPr>
          <a:xfrm>
            <a:off x="6945234" y="1945467"/>
            <a:ext cx="1287380" cy="5003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165552-E649-94EF-FF5E-77C7D73907CA}"/>
              </a:ext>
            </a:extLst>
          </p:cNvPr>
          <p:cNvSpPr/>
          <p:nvPr/>
        </p:nvSpPr>
        <p:spPr>
          <a:xfrm>
            <a:off x="3958388" y="1986104"/>
            <a:ext cx="1287380" cy="5003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7CAE8D-4CA2-B484-705B-5D3D3C132E54}"/>
              </a:ext>
            </a:extLst>
          </p:cNvPr>
          <p:cNvSpPr txBox="1"/>
          <p:nvPr/>
        </p:nvSpPr>
        <p:spPr>
          <a:xfrm>
            <a:off x="4174958" y="2025635"/>
            <a:ext cx="859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Sort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1B8D3F-D8B6-89AB-5E1A-C816DC78B5B4}"/>
              </a:ext>
            </a:extLst>
          </p:cNvPr>
          <p:cNvSpPr txBox="1"/>
          <p:nvPr/>
        </p:nvSpPr>
        <p:spPr>
          <a:xfrm>
            <a:off x="7221961" y="2000382"/>
            <a:ext cx="1010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3B6782-1880-32E0-D82F-8DBCE34A94A8}"/>
              </a:ext>
            </a:extLst>
          </p:cNvPr>
          <p:cNvSpPr/>
          <p:nvPr/>
        </p:nvSpPr>
        <p:spPr>
          <a:xfrm>
            <a:off x="2496551" y="2928621"/>
            <a:ext cx="2953753" cy="11621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hd</a:t>
            </a:r>
            <a:r>
              <a:rPr lang="en-US" dirty="0">
                <a:solidFill>
                  <a:schemeClr val="tx1"/>
                </a:solidFill>
              </a:rPr>
              <a:t>mentor1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31B541-5E94-2358-D31B-C538F42ED820}"/>
              </a:ext>
            </a:extLst>
          </p:cNvPr>
          <p:cNvSpPr/>
          <p:nvPr/>
        </p:nvSpPr>
        <p:spPr>
          <a:xfrm>
            <a:off x="2610851" y="4618459"/>
            <a:ext cx="2953753" cy="11621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E66CD74-39C3-6D24-EFCE-95BD8BD831DF}"/>
              </a:ext>
            </a:extLst>
          </p:cNvPr>
          <p:cNvCxnSpPr/>
          <p:nvPr/>
        </p:nvCxnSpPr>
        <p:spPr>
          <a:xfrm>
            <a:off x="3314700" y="2928621"/>
            <a:ext cx="0" cy="1162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3A03E6F-F9DD-51DF-A8F6-B26DD77B66D5}"/>
              </a:ext>
            </a:extLst>
          </p:cNvPr>
          <p:cNvCxnSpPr/>
          <p:nvPr/>
        </p:nvCxnSpPr>
        <p:spPr>
          <a:xfrm>
            <a:off x="4602078" y="2928621"/>
            <a:ext cx="0" cy="1162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770C345-0873-4F06-CCCE-F10C30051B69}"/>
              </a:ext>
            </a:extLst>
          </p:cNvPr>
          <p:cNvSpPr/>
          <p:nvPr/>
        </p:nvSpPr>
        <p:spPr>
          <a:xfrm>
            <a:off x="6606337" y="2880992"/>
            <a:ext cx="2953753" cy="12097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F95ED2D-2253-C348-D64F-03C4B13A6391}"/>
              </a:ext>
            </a:extLst>
          </p:cNvPr>
          <p:cNvSpPr/>
          <p:nvPr/>
        </p:nvSpPr>
        <p:spPr>
          <a:xfrm>
            <a:off x="6684545" y="4544498"/>
            <a:ext cx="2953753" cy="12360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BF13AB-AD00-6E81-C543-BA8A10393DE0}"/>
              </a:ext>
            </a:extLst>
          </p:cNvPr>
          <p:cNvSpPr txBox="1"/>
          <p:nvPr/>
        </p:nvSpPr>
        <p:spPr>
          <a:xfrm>
            <a:off x="3429000" y="2928621"/>
            <a:ext cx="1173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</a:t>
            </a:r>
          </a:p>
          <a:p>
            <a:r>
              <a:rPr lang="en-US" dirty="0"/>
              <a:t>           ***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BD41E3-5DA4-16C4-D397-DF8731616D05}"/>
              </a:ext>
            </a:extLst>
          </p:cNvPr>
          <p:cNvSpPr txBox="1"/>
          <p:nvPr/>
        </p:nvSpPr>
        <p:spPr>
          <a:xfrm>
            <a:off x="4776537" y="3297953"/>
            <a:ext cx="46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</a:t>
            </a:r>
          </a:p>
        </p:txBody>
      </p:sp>
      <p:pic>
        <p:nvPicPr>
          <p:cNvPr id="30" name="Picture 29" descr="Smiling young woman seated at table resting hands and chin on open hardbound book">
            <a:extLst>
              <a:ext uri="{FF2B5EF4-FFF2-40B4-BE49-F238E27FC236}">
                <a16:creationId xmlns:a16="http://schemas.microsoft.com/office/drawing/2014/main" id="{9C8BDD19-0DC9-3306-6476-ABB6CFBE1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551" y="2937071"/>
            <a:ext cx="990854" cy="117971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54DD62F-3F76-B2CB-4231-73B462301F50}"/>
              </a:ext>
            </a:extLst>
          </p:cNvPr>
          <p:cNvCxnSpPr/>
          <p:nvPr/>
        </p:nvCxnSpPr>
        <p:spPr>
          <a:xfrm>
            <a:off x="8746958" y="2880992"/>
            <a:ext cx="0" cy="12357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2BE136F-2E54-4A47-FECF-4E019AEBCB9C}"/>
              </a:ext>
            </a:extLst>
          </p:cNvPr>
          <p:cNvSpPr txBox="1"/>
          <p:nvPr/>
        </p:nvSpPr>
        <p:spPr>
          <a:xfrm>
            <a:off x="8975558" y="3250324"/>
            <a:ext cx="421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493F4E2-9EA4-E007-EB67-4346F3D5F65E}"/>
              </a:ext>
            </a:extLst>
          </p:cNvPr>
          <p:cNvCxnSpPr/>
          <p:nvPr/>
        </p:nvCxnSpPr>
        <p:spPr>
          <a:xfrm>
            <a:off x="8746958" y="4618459"/>
            <a:ext cx="0" cy="1162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5DED292-791D-A453-5F7C-D0278631C86D}"/>
              </a:ext>
            </a:extLst>
          </p:cNvPr>
          <p:cNvSpPr txBox="1"/>
          <p:nvPr/>
        </p:nvSpPr>
        <p:spPr>
          <a:xfrm>
            <a:off x="8975558" y="4981074"/>
            <a:ext cx="421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F6C34D-B3F1-5C3E-A319-BF8C6D5D56C0}"/>
              </a:ext>
            </a:extLst>
          </p:cNvPr>
          <p:cNvCxnSpPr/>
          <p:nvPr/>
        </p:nvCxnSpPr>
        <p:spPr>
          <a:xfrm>
            <a:off x="4602078" y="4618459"/>
            <a:ext cx="0" cy="1162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57DF1B2-38AB-B5E1-101C-26CCA964337B}"/>
              </a:ext>
            </a:extLst>
          </p:cNvPr>
          <p:cNvSpPr txBox="1"/>
          <p:nvPr/>
        </p:nvSpPr>
        <p:spPr>
          <a:xfrm>
            <a:off x="4860758" y="4981074"/>
            <a:ext cx="385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CF5D261-E17C-67EE-FF2A-EAA6DA312ADA}"/>
              </a:ext>
            </a:extLst>
          </p:cNvPr>
          <p:cNvCxnSpPr/>
          <p:nvPr/>
        </p:nvCxnSpPr>
        <p:spPr>
          <a:xfrm>
            <a:off x="7519737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DC11A5E-5ACA-D4C6-E996-C1AF85E045C3}"/>
              </a:ext>
            </a:extLst>
          </p:cNvPr>
          <p:cNvSpPr txBox="1"/>
          <p:nvPr/>
        </p:nvSpPr>
        <p:spPr>
          <a:xfrm>
            <a:off x="7712242" y="866273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Account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858B5B-6E33-1C59-AB81-7E1EED575047}"/>
              </a:ext>
            </a:extLst>
          </p:cNvPr>
          <p:cNvSpPr txBox="1"/>
          <p:nvPr/>
        </p:nvSpPr>
        <p:spPr>
          <a:xfrm>
            <a:off x="9300411" y="866273"/>
            <a:ext cx="1287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Logout</a:t>
            </a:r>
          </a:p>
        </p:txBody>
      </p:sp>
      <p:pic>
        <p:nvPicPr>
          <p:cNvPr id="40" name="Picture 39" descr="Two people studying in a library&#10;&#10;Description automatically generated with medium confidence">
            <a:extLst>
              <a:ext uri="{FF2B5EF4-FFF2-40B4-BE49-F238E27FC236}">
                <a16:creationId xmlns:a16="http://schemas.microsoft.com/office/drawing/2014/main" id="{B5F3952B-456E-5905-1E87-196CF85C1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606337" y="2880991"/>
            <a:ext cx="1105906" cy="120974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CFC4315-E456-F4E4-F76A-BEFA5F9FB5E9}"/>
              </a:ext>
            </a:extLst>
          </p:cNvPr>
          <p:cNvSpPr txBox="1"/>
          <p:nvPr/>
        </p:nvSpPr>
        <p:spPr>
          <a:xfrm>
            <a:off x="7700218" y="3155610"/>
            <a:ext cx="1029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****</a:t>
            </a:r>
          </a:p>
          <a:p>
            <a:r>
              <a:rPr lang="en-US" dirty="0"/>
              <a:t>Mentor2</a:t>
            </a:r>
          </a:p>
        </p:txBody>
      </p:sp>
      <p:pic>
        <p:nvPicPr>
          <p:cNvPr id="42" name="Picture 41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37392C54-57C5-58DB-8149-2BDAAE5667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664493" y="4544497"/>
            <a:ext cx="1191126" cy="122460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A17F37-F994-5314-3019-DBE431487AEA}"/>
              </a:ext>
            </a:extLst>
          </p:cNvPr>
          <p:cNvSpPr txBox="1"/>
          <p:nvPr/>
        </p:nvSpPr>
        <p:spPr>
          <a:xfrm>
            <a:off x="8015288" y="4618459"/>
            <a:ext cx="614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  <a:p>
            <a:r>
              <a:rPr lang="en-US" dirty="0"/>
              <a:t>Mentor</a:t>
            </a:r>
          </a:p>
        </p:txBody>
      </p:sp>
      <p:pic>
        <p:nvPicPr>
          <p:cNvPr id="44" name="Picture 43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A0000D87-08B3-0ED1-C4EF-AA1CF13006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576011" y="4600476"/>
            <a:ext cx="1063542" cy="116211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E241EA18-32FD-AB0A-23B7-DAAA12346C24}"/>
              </a:ext>
            </a:extLst>
          </p:cNvPr>
          <p:cNvSpPr txBox="1"/>
          <p:nvPr/>
        </p:nvSpPr>
        <p:spPr>
          <a:xfrm>
            <a:off x="3639553" y="4618459"/>
            <a:ext cx="962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  <a:p>
            <a:r>
              <a:rPr lang="en-US" dirty="0"/>
              <a:t>Mentor3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865BE23-9A74-0949-130C-8418C50305FC}"/>
              </a:ext>
            </a:extLst>
          </p:cNvPr>
          <p:cNvSpPr/>
          <p:nvPr/>
        </p:nvSpPr>
        <p:spPr>
          <a:xfrm>
            <a:off x="4391526" y="2793661"/>
            <a:ext cx="3320716" cy="26205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621F801-7F91-03BF-C4F3-7D1DB7BF804F}"/>
              </a:ext>
            </a:extLst>
          </p:cNvPr>
          <p:cNvCxnSpPr/>
          <p:nvPr/>
        </p:nvCxnSpPr>
        <p:spPr>
          <a:xfrm>
            <a:off x="4391526" y="3180516"/>
            <a:ext cx="33357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D47A0A7-0B63-3806-1448-1079D6B7F495}"/>
              </a:ext>
            </a:extLst>
          </p:cNvPr>
          <p:cNvSpPr txBox="1"/>
          <p:nvPr/>
        </p:nvSpPr>
        <p:spPr>
          <a:xfrm>
            <a:off x="4522120" y="2880991"/>
            <a:ext cx="2932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Sort By Rating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F010853-EC03-A7BD-349E-02AD82D39B94}"/>
              </a:ext>
            </a:extLst>
          </p:cNvPr>
          <p:cNvCxnSpPr/>
          <p:nvPr/>
        </p:nvCxnSpPr>
        <p:spPr>
          <a:xfrm>
            <a:off x="4405061" y="3854618"/>
            <a:ext cx="33482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84B5B8A-ED94-4650-3A03-6F9233EE0BA4}"/>
              </a:ext>
            </a:extLst>
          </p:cNvPr>
          <p:cNvCxnSpPr/>
          <p:nvPr/>
        </p:nvCxnSpPr>
        <p:spPr>
          <a:xfrm>
            <a:off x="4391526" y="4409489"/>
            <a:ext cx="33392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41F0889-EE2D-EACD-DB85-1509BE068EFB}"/>
              </a:ext>
            </a:extLst>
          </p:cNvPr>
          <p:cNvCxnSpPr/>
          <p:nvPr/>
        </p:nvCxnSpPr>
        <p:spPr>
          <a:xfrm>
            <a:off x="4405061" y="4981074"/>
            <a:ext cx="33392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520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CBA3598-7FDC-7E06-DA66-7C040665F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11"/>
            <a:ext cx="10515600" cy="60205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E68019-FB69-2286-1491-45EDBB3BD73B}"/>
              </a:ext>
            </a:extLst>
          </p:cNvPr>
          <p:cNvSpPr/>
          <p:nvPr/>
        </p:nvSpPr>
        <p:spPr>
          <a:xfrm>
            <a:off x="1409701" y="463968"/>
            <a:ext cx="9372600" cy="5930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31CF15-1CC5-68D8-42AD-102298293994}"/>
              </a:ext>
            </a:extLst>
          </p:cNvPr>
          <p:cNvCxnSpPr/>
          <p:nvPr/>
        </p:nvCxnSpPr>
        <p:spPr>
          <a:xfrm>
            <a:off x="1409700" y="866273"/>
            <a:ext cx="9372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C7A9FE7-3FCE-5E97-6F08-B5D37569F20C}"/>
              </a:ext>
            </a:extLst>
          </p:cNvPr>
          <p:cNvCxnSpPr/>
          <p:nvPr/>
        </p:nvCxnSpPr>
        <p:spPr>
          <a:xfrm>
            <a:off x="1409700" y="1311442"/>
            <a:ext cx="9372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7E840B2-19E2-6445-43EC-61A85BE9C26E}"/>
              </a:ext>
            </a:extLst>
          </p:cNvPr>
          <p:cNvCxnSpPr/>
          <p:nvPr/>
        </p:nvCxnSpPr>
        <p:spPr>
          <a:xfrm>
            <a:off x="2442411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320527-D0E0-FD5F-1DC9-2E0E352B9C86}"/>
              </a:ext>
            </a:extLst>
          </p:cNvPr>
          <p:cNvCxnSpPr/>
          <p:nvPr/>
        </p:nvCxnSpPr>
        <p:spPr>
          <a:xfrm>
            <a:off x="4174958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09AEF2F-6AF1-6F89-4D7A-B0CB88C6D506}"/>
              </a:ext>
            </a:extLst>
          </p:cNvPr>
          <p:cNvCxnSpPr/>
          <p:nvPr/>
        </p:nvCxnSpPr>
        <p:spPr>
          <a:xfrm>
            <a:off x="5865394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0E77C5D-6112-2729-68D3-AC4E0BFAAF8F}"/>
              </a:ext>
            </a:extLst>
          </p:cNvPr>
          <p:cNvCxnSpPr/>
          <p:nvPr/>
        </p:nvCxnSpPr>
        <p:spPr>
          <a:xfrm>
            <a:off x="9168063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8ECBB38-0D83-5523-5729-349D8CCA8507}"/>
              </a:ext>
            </a:extLst>
          </p:cNvPr>
          <p:cNvSpPr txBox="1"/>
          <p:nvPr/>
        </p:nvSpPr>
        <p:spPr>
          <a:xfrm>
            <a:off x="4463716" y="463969"/>
            <a:ext cx="3056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MENT  </a:t>
            </a:r>
            <a:r>
              <a:rPr lang="en-US" sz="1400" dirty="0"/>
              <a:t>Guiding You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C6E135-B1D3-11C5-4E1C-12F09CD4D667}"/>
              </a:ext>
            </a:extLst>
          </p:cNvPr>
          <p:cNvSpPr txBox="1"/>
          <p:nvPr/>
        </p:nvSpPr>
        <p:spPr>
          <a:xfrm>
            <a:off x="1515979" y="866273"/>
            <a:ext cx="842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7CDDEC-C341-4726-6B24-5E6501529029}"/>
              </a:ext>
            </a:extLst>
          </p:cNvPr>
          <p:cNvSpPr txBox="1"/>
          <p:nvPr/>
        </p:nvSpPr>
        <p:spPr>
          <a:xfrm>
            <a:off x="2671011" y="866273"/>
            <a:ext cx="1287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ABOUT 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BFD10B-E8E6-6C36-9535-AFA9D0A737E3}"/>
              </a:ext>
            </a:extLst>
          </p:cNvPr>
          <p:cNvSpPr txBox="1"/>
          <p:nvPr/>
        </p:nvSpPr>
        <p:spPr>
          <a:xfrm>
            <a:off x="4463716" y="866273"/>
            <a:ext cx="1191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9A5E9D-5B4C-F6FB-E1EA-DD4D3542F3EB}"/>
              </a:ext>
            </a:extLst>
          </p:cNvPr>
          <p:cNvSpPr txBox="1"/>
          <p:nvPr/>
        </p:nvSpPr>
        <p:spPr>
          <a:xfrm>
            <a:off x="4174958" y="1443789"/>
            <a:ext cx="280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      Mentors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4C7A64-1384-DF1A-8393-F79677C73D83}"/>
              </a:ext>
            </a:extLst>
          </p:cNvPr>
          <p:cNvSpPr txBox="1"/>
          <p:nvPr/>
        </p:nvSpPr>
        <p:spPr>
          <a:xfrm>
            <a:off x="3958389" y="1813121"/>
            <a:ext cx="1287379" cy="46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D28243-DECB-E3C0-D365-4502D08D217F}"/>
              </a:ext>
            </a:extLst>
          </p:cNvPr>
          <p:cNvSpPr/>
          <p:nvPr/>
        </p:nvSpPr>
        <p:spPr>
          <a:xfrm>
            <a:off x="6945234" y="1945467"/>
            <a:ext cx="1287380" cy="5003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343D76-FE18-8EF5-DD6B-2AFFFAB83639}"/>
              </a:ext>
            </a:extLst>
          </p:cNvPr>
          <p:cNvSpPr/>
          <p:nvPr/>
        </p:nvSpPr>
        <p:spPr>
          <a:xfrm>
            <a:off x="3958388" y="1986104"/>
            <a:ext cx="1287380" cy="5003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9D815B-A40B-EB83-D4F7-179842FF95F5}"/>
              </a:ext>
            </a:extLst>
          </p:cNvPr>
          <p:cNvSpPr txBox="1"/>
          <p:nvPr/>
        </p:nvSpPr>
        <p:spPr>
          <a:xfrm>
            <a:off x="4174958" y="2025635"/>
            <a:ext cx="859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Sort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1C6AAD-8B1C-C161-3BB8-CE625B63B77B}"/>
              </a:ext>
            </a:extLst>
          </p:cNvPr>
          <p:cNvSpPr txBox="1"/>
          <p:nvPr/>
        </p:nvSpPr>
        <p:spPr>
          <a:xfrm>
            <a:off x="7221961" y="2000382"/>
            <a:ext cx="1010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672454-AD93-10B2-2677-35ED1C4581A7}"/>
              </a:ext>
            </a:extLst>
          </p:cNvPr>
          <p:cNvSpPr/>
          <p:nvPr/>
        </p:nvSpPr>
        <p:spPr>
          <a:xfrm>
            <a:off x="2496551" y="2928621"/>
            <a:ext cx="2953753" cy="11621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tx1"/>
                </a:solidFill>
              </a:rPr>
              <a:t>   mentor2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D3349D8-F75D-9554-3BF1-61713D6E990D}"/>
              </a:ext>
            </a:extLst>
          </p:cNvPr>
          <p:cNvSpPr/>
          <p:nvPr/>
        </p:nvSpPr>
        <p:spPr>
          <a:xfrm>
            <a:off x="2610851" y="4618459"/>
            <a:ext cx="2953753" cy="11621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4899E8-0F5B-7DD7-C106-07E5D5CC0F05}"/>
              </a:ext>
            </a:extLst>
          </p:cNvPr>
          <p:cNvCxnSpPr/>
          <p:nvPr/>
        </p:nvCxnSpPr>
        <p:spPr>
          <a:xfrm>
            <a:off x="3314700" y="2928621"/>
            <a:ext cx="0" cy="1162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C8E42D-F364-03B3-9222-8DD816137432}"/>
              </a:ext>
            </a:extLst>
          </p:cNvPr>
          <p:cNvCxnSpPr/>
          <p:nvPr/>
        </p:nvCxnSpPr>
        <p:spPr>
          <a:xfrm>
            <a:off x="4602078" y="2928621"/>
            <a:ext cx="0" cy="1162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E7FE862-5202-21CC-087F-C936AAD92197}"/>
              </a:ext>
            </a:extLst>
          </p:cNvPr>
          <p:cNvSpPr/>
          <p:nvPr/>
        </p:nvSpPr>
        <p:spPr>
          <a:xfrm>
            <a:off x="6606337" y="2880992"/>
            <a:ext cx="2953753" cy="12097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ACCA61-D285-968F-7CFB-3C85F3028BCE}"/>
              </a:ext>
            </a:extLst>
          </p:cNvPr>
          <p:cNvSpPr/>
          <p:nvPr/>
        </p:nvSpPr>
        <p:spPr>
          <a:xfrm>
            <a:off x="6684545" y="4544498"/>
            <a:ext cx="2953753" cy="12360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74A2F2-C295-2B72-CA18-80AD6DC83D33}"/>
              </a:ext>
            </a:extLst>
          </p:cNvPr>
          <p:cNvSpPr txBox="1"/>
          <p:nvPr/>
        </p:nvSpPr>
        <p:spPr>
          <a:xfrm>
            <a:off x="4776537" y="3297953"/>
            <a:ext cx="46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</a:t>
            </a:r>
          </a:p>
        </p:txBody>
      </p:sp>
      <p:pic>
        <p:nvPicPr>
          <p:cNvPr id="30" name="Picture 29" descr="Smiling young woman seated at table resting hands and chin on open hardbound book">
            <a:extLst>
              <a:ext uri="{FF2B5EF4-FFF2-40B4-BE49-F238E27FC236}">
                <a16:creationId xmlns:a16="http://schemas.microsoft.com/office/drawing/2014/main" id="{331172FA-6CC6-F7F0-9C40-8E0900312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292" y="2915553"/>
            <a:ext cx="990854" cy="117971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A4A46DF-4FC5-F429-B297-D213D5C6E476}"/>
              </a:ext>
            </a:extLst>
          </p:cNvPr>
          <p:cNvCxnSpPr/>
          <p:nvPr/>
        </p:nvCxnSpPr>
        <p:spPr>
          <a:xfrm>
            <a:off x="8746958" y="2880992"/>
            <a:ext cx="0" cy="12357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90BD0F6-C093-E38D-261D-AB309BBB1DA6}"/>
              </a:ext>
            </a:extLst>
          </p:cNvPr>
          <p:cNvSpPr txBox="1"/>
          <p:nvPr/>
        </p:nvSpPr>
        <p:spPr>
          <a:xfrm>
            <a:off x="8975558" y="3250324"/>
            <a:ext cx="421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7C0C50C-1D67-D53A-8098-241532A0727D}"/>
              </a:ext>
            </a:extLst>
          </p:cNvPr>
          <p:cNvCxnSpPr/>
          <p:nvPr/>
        </p:nvCxnSpPr>
        <p:spPr>
          <a:xfrm>
            <a:off x="8746958" y="4618459"/>
            <a:ext cx="0" cy="1162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762785C-35FE-CC35-2B20-6FD1B768EE03}"/>
              </a:ext>
            </a:extLst>
          </p:cNvPr>
          <p:cNvSpPr txBox="1"/>
          <p:nvPr/>
        </p:nvSpPr>
        <p:spPr>
          <a:xfrm>
            <a:off x="8975558" y="4981074"/>
            <a:ext cx="421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861068B-69CE-93EA-0F8B-05FAC957A99B}"/>
              </a:ext>
            </a:extLst>
          </p:cNvPr>
          <p:cNvCxnSpPr/>
          <p:nvPr/>
        </p:nvCxnSpPr>
        <p:spPr>
          <a:xfrm>
            <a:off x="4602078" y="4618459"/>
            <a:ext cx="0" cy="1162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8FE539D-A6D1-B7E6-94F3-4C9CBA3C9912}"/>
              </a:ext>
            </a:extLst>
          </p:cNvPr>
          <p:cNvSpPr txBox="1"/>
          <p:nvPr/>
        </p:nvSpPr>
        <p:spPr>
          <a:xfrm>
            <a:off x="4860758" y="4981074"/>
            <a:ext cx="385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203D5D7-0E6A-A1B3-DE05-01325182242C}"/>
              </a:ext>
            </a:extLst>
          </p:cNvPr>
          <p:cNvCxnSpPr/>
          <p:nvPr/>
        </p:nvCxnSpPr>
        <p:spPr>
          <a:xfrm>
            <a:off x="7519737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325C619-2668-A6E1-B6A4-4A00925D38A0}"/>
              </a:ext>
            </a:extLst>
          </p:cNvPr>
          <p:cNvSpPr txBox="1"/>
          <p:nvPr/>
        </p:nvSpPr>
        <p:spPr>
          <a:xfrm>
            <a:off x="7712242" y="866273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Account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5EE905A-8FB6-8566-73F5-160840F7F044}"/>
              </a:ext>
            </a:extLst>
          </p:cNvPr>
          <p:cNvSpPr txBox="1"/>
          <p:nvPr/>
        </p:nvSpPr>
        <p:spPr>
          <a:xfrm>
            <a:off x="9300411" y="866273"/>
            <a:ext cx="1287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Logout</a:t>
            </a:r>
          </a:p>
        </p:txBody>
      </p:sp>
      <p:pic>
        <p:nvPicPr>
          <p:cNvPr id="40" name="Picture 39" descr="Two people studying in a library&#10;&#10;Description automatically generated with medium confidence">
            <a:extLst>
              <a:ext uri="{FF2B5EF4-FFF2-40B4-BE49-F238E27FC236}">
                <a16:creationId xmlns:a16="http://schemas.microsoft.com/office/drawing/2014/main" id="{9B247781-F658-3111-3C1E-57E6660B3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497613" y="2904805"/>
            <a:ext cx="1105906" cy="120974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FE230E5-39A8-3FE8-E9F2-C969E9514CD2}"/>
              </a:ext>
            </a:extLst>
          </p:cNvPr>
          <p:cNvSpPr txBox="1"/>
          <p:nvPr/>
        </p:nvSpPr>
        <p:spPr>
          <a:xfrm>
            <a:off x="7700218" y="3155610"/>
            <a:ext cx="1029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***</a:t>
            </a:r>
          </a:p>
          <a:p>
            <a:r>
              <a:rPr lang="en-US" dirty="0"/>
              <a:t>Mentor1</a:t>
            </a:r>
          </a:p>
        </p:txBody>
      </p:sp>
      <p:pic>
        <p:nvPicPr>
          <p:cNvPr id="42" name="Picture 41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B75895C7-EF21-340D-6317-2D4BA3B67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610851" y="4582263"/>
            <a:ext cx="1191126" cy="122460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633B515-3EC0-A460-E417-7D9496FEA3B1}"/>
              </a:ext>
            </a:extLst>
          </p:cNvPr>
          <p:cNvSpPr txBox="1"/>
          <p:nvPr/>
        </p:nvSpPr>
        <p:spPr>
          <a:xfrm>
            <a:off x="7747585" y="4618459"/>
            <a:ext cx="882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  <a:p>
            <a:r>
              <a:rPr lang="en-US" dirty="0"/>
              <a:t>Mentor 3</a:t>
            </a:r>
          </a:p>
        </p:txBody>
      </p:sp>
      <p:pic>
        <p:nvPicPr>
          <p:cNvPr id="44" name="Picture 43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B726B204-E86B-B685-FFC0-F3908EA1D6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684043" y="4518451"/>
            <a:ext cx="1063542" cy="123611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0DFC839-8FBF-AB6E-E95A-CBAB307886DB}"/>
              </a:ext>
            </a:extLst>
          </p:cNvPr>
          <p:cNvSpPr txBox="1"/>
          <p:nvPr/>
        </p:nvSpPr>
        <p:spPr>
          <a:xfrm>
            <a:off x="3639553" y="4618459"/>
            <a:ext cx="962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**</a:t>
            </a:r>
          </a:p>
          <a:p>
            <a:r>
              <a:rPr lang="en-US" dirty="0"/>
              <a:t> Mentor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6E65DBD-5248-9D49-0027-479BFD63BB67}"/>
              </a:ext>
            </a:extLst>
          </p:cNvPr>
          <p:cNvSpPr txBox="1"/>
          <p:nvPr/>
        </p:nvSpPr>
        <p:spPr>
          <a:xfrm>
            <a:off x="3801976" y="3155610"/>
            <a:ext cx="769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****</a:t>
            </a:r>
          </a:p>
        </p:txBody>
      </p:sp>
    </p:spTree>
    <p:extLst>
      <p:ext uri="{BB962C8B-B14F-4D97-AF65-F5344CB8AC3E}">
        <p14:creationId xmlns:p14="http://schemas.microsoft.com/office/powerpoint/2010/main" val="1250696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BE0106A-6469-7667-37FA-D4218ED20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11"/>
            <a:ext cx="10515600" cy="60205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741540-7513-68BF-7229-66F94201ADFA}"/>
              </a:ext>
            </a:extLst>
          </p:cNvPr>
          <p:cNvSpPr/>
          <p:nvPr/>
        </p:nvSpPr>
        <p:spPr>
          <a:xfrm>
            <a:off x="1409701" y="463968"/>
            <a:ext cx="9372600" cy="5930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3538A15-9DCB-0D00-2B1A-04FA38565623}"/>
              </a:ext>
            </a:extLst>
          </p:cNvPr>
          <p:cNvCxnSpPr/>
          <p:nvPr/>
        </p:nvCxnSpPr>
        <p:spPr>
          <a:xfrm>
            <a:off x="1409700" y="866273"/>
            <a:ext cx="9372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B58D06F-C6A6-3194-D665-99010944B38E}"/>
              </a:ext>
            </a:extLst>
          </p:cNvPr>
          <p:cNvCxnSpPr/>
          <p:nvPr/>
        </p:nvCxnSpPr>
        <p:spPr>
          <a:xfrm>
            <a:off x="1409700" y="1311442"/>
            <a:ext cx="9372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D6D430-0229-CB1F-F015-FC9B0D99DC69}"/>
              </a:ext>
            </a:extLst>
          </p:cNvPr>
          <p:cNvCxnSpPr/>
          <p:nvPr/>
        </p:nvCxnSpPr>
        <p:spPr>
          <a:xfrm>
            <a:off x="2442411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C0FCC1-2D89-EB8D-FFCB-2056BC2E2930}"/>
              </a:ext>
            </a:extLst>
          </p:cNvPr>
          <p:cNvCxnSpPr/>
          <p:nvPr/>
        </p:nvCxnSpPr>
        <p:spPr>
          <a:xfrm>
            <a:off x="4174958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0905B0-A62D-C644-0680-030C0C91BAD7}"/>
              </a:ext>
            </a:extLst>
          </p:cNvPr>
          <p:cNvCxnSpPr/>
          <p:nvPr/>
        </p:nvCxnSpPr>
        <p:spPr>
          <a:xfrm>
            <a:off x="5865394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5A2A98-7AF2-5478-AEE0-2AA8D23DE262}"/>
              </a:ext>
            </a:extLst>
          </p:cNvPr>
          <p:cNvCxnSpPr/>
          <p:nvPr/>
        </p:nvCxnSpPr>
        <p:spPr>
          <a:xfrm>
            <a:off x="9168063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EE0C3AD-BD09-0FFB-A505-033959822734}"/>
              </a:ext>
            </a:extLst>
          </p:cNvPr>
          <p:cNvSpPr txBox="1"/>
          <p:nvPr/>
        </p:nvSpPr>
        <p:spPr>
          <a:xfrm>
            <a:off x="4463716" y="463969"/>
            <a:ext cx="3056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MENT  </a:t>
            </a:r>
            <a:r>
              <a:rPr lang="en-US" sz="1400" dirty="0"/>
              <a:t>Guiding You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952DAE-2846-7351-5BC5-3970C2A68F25}"/>
              </a:ext>
            </a:extLst>
          </p:cNvPr>
          <p:cNvSpPr txBox="1"/>
          <p:nvPr/>
        </p:nvSpPr>
        <p:spPr>
          <a:xfrm>
            <a:off x="1515979" y="866273"/>
            <a:ext cx="842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352E0-2FB9-35C7-934C-2D916F768FB0}"/>
              </a:ext>
            </a:extLst>
          </p:cNvPr>
          <p:cNvSpPr txBox="1"/>
          <p:nvPr/>
        </p:nvSpPr>
        <p:spPr>
          <a:xfrm>
            <a:off x="2671011" y="866273"/>
            <a:ext cx="1287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ABOUT 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A1B220-B01A-48DC-5533-7A6857A549F1}"/>
              </a:ext>
            </a:extLst>
          </p:cNvPr>
          <p:cNvSpPr txBox="1"/>
          <p:nvPr/>
        </p:nvSpPr>
        <p:spPr>
          <a:xfrm>
            <a:off x="4463716" y="866273"/>
            <a:ext cx="1191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C1FFC7-4DD8-A7A1-C85D-4933127FE432}"/>
              </a:ext>
            </a:extLst>
          </p:cNvPr>
          <p:cNvSpPr txBox="1"/>
          <p:nvPr/>
        </p:nvSpPr>
        <p:spPr>
          <a:xfrm>
            <a:off x="4174958" y="1443789"/>
            <a:ext cx="280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      Mentors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D6828C-5377-2644-0126-176DB45960EC}"/>
              </a:ext>
            </a:extLst>
          </p:cNvPr>
          <p:cNvSpPr txBox="1"/>
          <p:nvPr/>
        </p:nvSpPr>
        <p:spPr>
          <a:xfrm>
            <a:off x="3958389" y="1813121"/>
            <a:ext cx="1287379" cy="46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737594-19CB-9790-F552-00BBB820A406}"/>
              </a:ext>
            </a:extLst>
          </p:cNvPr>
          <p:cNvSpPr/>
          <p:nvPr/>
        </p:nvSpPr>
        <p:spPr>
          <a:xfrm>
            <a:off x="6945234" y="1945467"/>
            <a:ext cx="1287380" cy="5003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2F04E6-130B-1482-A551-B0CC90390905}"/>
              </a:ext>
            </a:extLst>
          </p:cNvPr>
          <p:cNvSpPr/>
          <p:nvPr/>
        </p:nvSpPr>
        <p:spPr>
          <a:xfrm>
            <a:off x="3958388" y="1986104"/>
            <a:ext cx="1287380" cy="5003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3337B5-90EA-556F-32A6-AB6033C1BE5A}"/>
              </a:ext>
            </a:extLst>
          </p:cNvPr>
          <p:cNvSpPr txBox="1"/>
          <p:nvPr/>
        </p:nvSpPr>
        <p:spPr>
          <a:xfrm>
            <a:off x="4174958" y="2025635"/>
            <a:ext cx="859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Sort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328DD0-32BC-16F6-B8CD-17440217BE8A}"/>
              </a:ext>
            </a:extLst>
          </p:cNvPr>
          <p:cNvSpPr txBox="1"/>
          <p:nvPr/>
        </p:nvSpPr>
        <p:spPr>
          <a:xfrm>
            <a:off x="7221961" y="2000382"/>
            <a:ext cx="1010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94E10E-B41A-397C-792E-24D678536466}"/>
              </a:ext>
            </a:extLst>
          </p:cNvPr>
          <p:cNvSpPr/>
          <p:nvPr/>
        </p:nvSpPr>
        <p:spPr>
          <a:xfrm>
            <a:off x="2496551" y="2928621"/>
            <a:ext cx="2953753" cy="11621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hd</a:t>
            </a:r>
            <a:r>
              <a:rPr lang="en-US" dirty="0">
                <a:solidFill>
                  <a:schemeClr val="tx1"/>
                </a:solidFill>
              </a:rPr>
              <a:t>mentor1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3D873C7-367D-EFF3-1DDC-CC33DE19C01B}"/>
              </a:ext>
            </a:extLst>
          </p:cNvPr>
          <p:cNvSpPr/>
          <p:nvPr/>
        </p:nvSpPr>
        <p:spPr>
          <a:xfrm>
            <a:off x="2610851" y="4618459"/>
            <a:ext cx="2953753" cy="11621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18AD09F-49E9-20EF-100E-F9F79093F902}"/>
              </a:ext>
            </a:extLst>
          </p:cNvPr>
          <p:cNvCxnSpPr/>
          <p:nvPr/>
        </p:nvCxnSpPr>
        <p:spPr>
          <a:xfrm>
            <a:off x="3314700" y="2928621"/>
            <a:ext cx="0" cy="1162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93550DB-57D3-ED02-FE44-C93E7E040CE8}"/>
              </a:ext>
            </a:extLst>
          </p:cNvPr>
          <p:cNvCxnSpPr/>
          <p:nvPr/>
        </p:nvCxnSpPr>
        <p:spPr>
          <a:xfrm>
            <a:off x="4602078" y="2928621"/>
            <a:ext cx="0" cy="1162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A084CD2-EE81-3327-CBCA-DB6FE811CEF2}"/>
              </a:ext>
            </a:extLst>
          </p:cNvPr>
          <p:cNvSpPr/>
          <p:nvPr/>
        </p:nvSpPr>
        <p:spPr>
          <a:xfrm>
            <a:off x="6606337" y="2880992"/>
            <a:ext cx="2953753" cy="12097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0696015-E47E-31B9-DB5E-36908B2B7226}"/>
              </a:ext>
            </a:extLst>
          </p:cNvPr>
          <p:cNvSpPr/>
          <p:nvPr/>
        </p:nvSpPr>
        <p:spPr>
          <a:xfrm>
            <a:off x="6684545" y="4544498"/>
            <a:ext cx="2953753" cy="12360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8F6952-1E14-8A95-BA06-F5D4EC2E6962}"/>
              </a:ext>
            </a:extLst>
          </p:cNvPr>
          <p:cNvSpPr txBox="1"/>
          <p:nvPr/>
        </p:nvSpPr>
        <p:spPr>
          <a:xfrm>
            <a:off x="3429000" y="2928621"/>
            <a:ext cx="1173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</a:t>
            </a:r>
          </a:p>
          <a:p>
            <a:r>
              <a:rPr lang="en-US" dirty="0"/>
              <a:t>           ***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FB2929-947B-0528-32E5-65D38E1AE6C7}"/>
              </a:ext>
            </a:extLst>
          </p:cNvPr>
          <p:cNvSpPr txBox="1"/>
          <p:nvPr/>
        </p:nvSpPr>
        <p:spPr>
          <a:xfrm>
            <a:off x="4776537" y="3297953"/>
            <a:ext cx="46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</a:t>
            </a:r>
          </a:p>
        </p:txBody>
      </p:sp>
      <p:pic>
        <p:nvPicPr>
          <p:cNvPr id="30" name="Picture 29" descr="Smiling young woman seated at table resting hands and chin on open hardbound book">
            <a:extLst>
              <a:ext uri="{FF2B5EF4-FFF2-40B4-BE49-F238E27FC236}">
                <a16:creationId xmlns:a16="http://schemas.microsoft.com/office/drawing/2014/main" id="{45E84C11-0E55-F96B-D66B-45749C2E6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551" y="2937071"/>
            <a:ext cx="990854" cy="117971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A415EFF-0284-D93A-8C85-9BAC925A75C8}"/>
              </a:ext>
            </a:extLst>
          </p:cNvPr>
          <p:cNvCxnSpPr/>
          <p:nvPr/>
        </p:nvCxnSpPr>
        <p:spPr>
          <a:xfrm>
            <a:off x="8746958" y="2880992"/>
            <a:ext cx="0" cy="12357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CA9AE8E-9722-EBEB-AEB6-D8E7A015F1FD}"/>
              </a:ext>
            </a:extLst>
          </p:cNvPr>
          <p:cNvSpPr txBox="1"/>
          <p:nvPr/>
        </p:nvSpPr>
        <p:spPr>
          <a:xfrm>
            <a:off x="8975558" y="3250324"/>
            <a:ext cx="421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F6AE543-EEE2-46B2-4196-9A2616A47C9B}"/>
              </a:ext>
            </a:extLst>
          </p:cNvPr>
          <p:cNvCxnSpPr/>
          <p:nvPr/>
        </p:nvCxnSpPr>
        <p:spPr>
          <a:xfrm>
            <a:off x="8746958" y="4618459"/>
            <a:ext cx="0" cy="1162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A1FB139-6DF0-95B5-77A9-1C670F416B80}"/>
              </a:ext>
            </a:extLst>
          </p:cNvPr>
          <p:cNvSpPr txBox="1"/>
          <p:nvPr/>
        </p:nvSpPr>
        <p:spPr>
          <a:xfrm>
            <a:off x="8975558" y="4981074"/>
            <a:ext cx="421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CA893A-3041-3B6D-178E-40D9DAB7EDA3}"/>
              </a:ext>
            </a:extLst>
          </p:cNvPr>
          <p:cNvCxnSpPr/>
          <p:nvPr/>
        </p:nvCxnSpPr>
        <p:spPr>
          <a:xfrm>
            <a:off x="4602078" y="4618459"/>
            <a:ext cx="0" cy="1162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4756E74-D16D-217A-D08E-0205E0178D5B}"/>
              </a:ext>
            </a:extLst>
          </p:cNvPr>
          <p:cNvSpPr txBox="1"/>
          <p:nvPr/>
        </p:nvSpPr>
        <p:spPr>
          <a:xfrm>
            <a:off x="4860758" y="4981074"/>
            <a:ext cx="385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8650609-BD4F-A5D7-EAE4-108A543EEC4A}"/>
              </a:ext>
            </a:extLst>
          </p:cNvPr>
          <p:cNvCxnSpPr/>
          <p:nvPr/>
        </p:nvCxnSpPr>
        <p:spPr>
          <a:xfrm>
            <a:off x="7519737" y="866273"/>
            <a:ext cx="0" cy="44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32C3D23-FB70-7FF5-323C-0466E0D5CEF6}"/>
              </a:ext>
            </a:extLst>
          </p:cNvPr>
          <p:cNvSpPr txBox="1"/>
          <p:nvPr/>
        </p:nvSpPr>
        <p:spPr>
          <a:xfrm>
            <a:off x="7712242" y="866273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Account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23BA6E5-FA90-7816-24EB-9E0D021A20AD}"/>
              </a:ext>
            </a:extLst>
          </p:cNvPr>
          <p:cNvSpPr txBox="1"/>
          <p:nvPr/>
        </p:nvSpPr>
        <p:spPr>
          <a:xfrm>
            <a:off x="9300411" y="866273"/>
            <a:ext cx="1287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Logout</a:t>
            </a:r>
          </a:p>
        </p:txBody>
      </p:sp>
      <p:pic>
        <p:nvPicPr>
          <p:cNvPr id="40" name="Picture 39" descr="Two people studying in a library&#10;&#10;Description automatically generated with medium confidence">
            <a:extLst>
              <a:ext uri="{FF2B5EF4-FFF2-40B4-BE49-F238E27FC236}">
                <a16:creationId xmlns:a16="http://schemas.microsoft.com/office/drawing/2014/main" id="{80F1A6AD-20C5-BEDD-3895-C781D28AB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606337" y="2880991"/>
            <a:ext cx="1105906" cy="120974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BFF1981-2494-69C9-E8C4-4AAE230B938F}"/>
              </a:ext>
            </a:extLst>
          </p:cNvPr>
          <p:cNvSpPr txBox="1"/>
          <p:nvPr/>
        </p:nvSpPr>
        <p:spPr>
          <a:xfrm>
            <a:off x="7700218" y="3155610"/>
            <a:ext cx="1029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****</a:t>
            </a:r>
          </a:p>
          <a:p>
            <a:r>
              <a:rPr lang="en-US" dirty="0"/>
              <a:t>Mentor2</a:t>
            </a:r>
          </a:p>
        </p:txBody>
      </p:sp>
      <p:pic>
        <p:nvPicPr>
          <p:cNvPr id="42" name="Picture 41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AB73837E-DF4E-1520-AAF9-EA56AFAD86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664493" y="4544497"/>
            <a:ext cx="1191126" cy="122460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B38B812-049D-8C87-D649-1D59C28A1CA1}"/>
              </a:ext>
            </a:extLst>
          </p:cNvPr>
          <p:cNvSpPr txBox="1"/>
          <p:nvPr/>
        </p:nvSpPr>
        <p:spPr>
          <a:xfrm>
            <a:off x="8015288" y="4618459"/>
            <a:ext cx="614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</a:t>
            </a:r>
          </a:p>
          <a:p>
            <a:r>
              <a:rPr lang="en-US" dirty="0"/>
              <a:t>Mentor</a:t>
            </a:r>
          </a:p>
        </p:txBody>
      </p:sp>
      <p:pic>
        <p:nvPicPr>
          <p:cNvPr id="44" name="Picture 43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051B763F-14B0-1D42-7721-D2F40C28F6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576011" y="4600476"/>
            <a:ext cx="1063542" cy="116211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E4DB169-B4C2-518C-2AC3-806A68B010F3}"/>
              </a:ext>
            </a:extLst>
          </p:cNvPr>
          <p:cNvSpPr txBox="1"/>
          <p:nvPr/>
        </p:nvSpPr>
        <p:spPr>
          <a:xfrm>
            <a:off x="3639553" y="4618459"/>
            <a:ext cx="962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  <a:p>
            <a:r>
              <a:rPr lang="en-US" dirty="0"/>
              <a:t>Mentor3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8E51D84-80CD-894D-55CE-542DFEEC7350}"/>
              </a:ext>
            </a:extLst>
          </p:cNvPr>
          <p:cNvSpPr/>
          <p:nvPr/>
        </p:nvSpPr>
        <p:spPr>
          <a:xfrm>
            <a:off x="4897857" y="2578191"/>
            <a:ext cx="3320716" cy="26205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BBB2C20-BFB3-B115-F787-3F2CF5AA2EA3}"/>
              </a:ext>
            </a:extLst>
          </p:cNvPr>
          <p:cNvCxnSpPr/>
          <p:nvPr/>
        </p:nvCxnSpPr>
        <p:spPr>
          <a:xfrm>
            <a:off x="4879305" y="3188975"/>
            <a:ext cx="33357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E9847B45-D403-9C84-CCF1-BEB788F4E06A}"/>
              </a:ext>
            </a:extLst>
          </p:cNvPr>
          <p:cNvSpPr txBox="1"/>
          <p:nvPr/>
        </p:nvSpPr>
        <p:spPr>
          <a:xfrm>
            <a:off x="5098756" y="2819643"/>
            <a:ext cx="2932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3 Starred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C765B14-1DC6-A37B-B982-B595EAE5C57A}"/>
              </a:ext>
            </a:extLst>
          </p:cNvPr>
          <p:cNvCxnSpPr/>
          <p:nvPr/>
        </p:nvCxnSpPr>
        <p:spPr>
          <a:xfrm>
            <a:off x="4871288" y="3804206"/>
            <a:ext cx="33482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60C8EAC-F71B-4919-26D6-32025E15F524}"/>
              </a:ext>
            </a:extLst>
          </p:cNvPr>
          <p:cNvCxnSpPr/>
          <p:nvPr/>
        </p:nvCxnSpPr>
        <p:spPr>
          <a:xfrm>
            <a:off x="4860758" y="4345891"/>
            <a:ext cx="33392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1AA29F3-F903-1E1C-BD29-758B61716F99}"/>
              </a:ext>
            </a:extLst>
          </p:cNvPr>
          <p:cNvCxnSpPr/>
          <p:nvPr/>
        </p:nvCxnSpPr>
        <p:spPr>
          <a:xfrm>
            <a:off x="4879305" y="4824664"/>
            <a:ext cx="33392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2141B69-B2AC-4BD7-95A1-2C256F5E3B16}"/>
              </a:ext>
            </a:extLst>
          </p:cNvPr>
          <p:cNvSpPr txBox="1"/>
          <p:nvPr/>
        </p:nvSpPr>
        <p:spPr>
          <a:xfrm>
            <a:off x="5262812" y="3297953"/>
            <a:ext cx="170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2 starred</a:t>
            </a:r>
          </a:p>
        </p:txBody>
      </p:sp>
    </p:spTree>
    <p:extLst>
      <p:ext uri="{BB962C8B-B14F-4D97-AF65-F5344CB8AC3E}">
        <p14:creationId xmlns:p14="http://schemas.microsoft.com/office/powerpoint/2010/main" val="2335823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1390</TotalTime>
  <Words>529</Words>
  <Application>Microsoft Macintosh PowerPoint</Application>
  <PresentationFormat>Widescreen</PresentationFormat>
  <Paragraphs>281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Saranu, Harshini</dc:creator>
  <cp:lastModifiedBy>Saranu, Harshini</cp:lastModifiedBy>
  <cp:revision>30</cp:revision>
  <dcterms:created xsi:type="dcterms:W3CDTF">2022-10-13T03:53:42Z</dcterms:created>
  <dcterms:modified xsi:type="dcterms:W3CDTF">2022-10-14T03:04:33Z</dcterms:modified>
</cp:coreProperties>
</file>